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325" r:id="rId8"/>
    <p:sldId id="309" r:id="rId9"/>
    <p:sldId id="307" r:id="rId10"/>
    <p:sldId id="327" r:id="rId11"/>
    <p:sldId id="280" r:id="rId12"/>
    <p:sldId id="281" r:id="rId13"/>
    <p:sldId id="282" r:id="rId14"/>
    <p:sldId id="283" r:id="rId15"/>
    <p:sldId id="284" r:id="rId16"/>
    <p:sldId id="285" r:id="rId17"/>
    <p:sldId id="286" r:id="rId18"/>
    <p:sldId id="287" r:id="rId19"/>
    <p:sldId id="288" r:id="rId20"/>
    <p:sldId id="289" r:id="rId21"/>
    <p:sldId id="32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s>
</file>

<file path=ppt/diagrams/_rels/drawing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9E99CD-B123-4AB2-879C-411B1D54C579}" type="doc">
      <dgm:prSet loTypeId="urn:microsoft.com/office/officeart/2005/8/layout/pyramid2" loCatId="pyramid" qsTypeId="urn:microsoft.com/office/officeart/2005/8/quickstyle/3d1" qsCatId="3D" csTypeId="urn:microsoft.com/office/officeart/2005/8/colors/accent1_2" csCatId="accent1" phldr="1"/>
      <dgm:spPr/>
      <dgm:t>
        <a:bodyPr/>
        <a:lstStyle/>
        <a:p>
          <a:endParaRPr lang="es-MX"/>
        </a:p>
      </dgm:t>
    </dgm:pt>
    <dgm:pt modelId="{4EEC718E-E7B9-4CB0-A2AE-DC25D2502E8C}">
      <dgm:prSet phldrT="[Texto]" custT="1"/>
      <dgm:spPr/>
      <dgm:t>
        <a:bodyPr/>
        <a:lstStyle/>
        <a:p>
          <a:pPr marL="174625" indent="0" algn="just">
            <a:tabLst/>
          </a:pPr>
          <a:r>
            <a:rPr lang="es-ES" altLang="es-MX" sz="2200" kern="1200" dirty="0"/>
            <a:t>Los que reflejan los objetivos específicos del organismo</a:t>
          </a:r>
          <a:endParaRPr lang="es-MX" sz="2200" kern="1200" dirty="0"/>
        </a:p>
      </dgm:t>
    </dgm:pt>
    <dgm:pt modelId="{78E27DB1-E329-4B1A-9D49-80E31F30E47F}" type="parTrans" cxnId="{A6882C6D-49DA-4C39-95DB-7B861A117C33}">
      <dgm:prSet/>
      <dgm:spPr/>
      <dgm:t>
        <a:bodyPr/>
        <a:lstStyle/>
        <a:p>
          <a:pPr algn="l"/>
          <a:endParaRPr lang="es-MX" sz="2200"/>
        </a:p>
      </dgm:t>
    </dgm:pt>
    <dgm:pt modelId="{8C438C03-B1AF-46DD-8634-A67761CDEABA}" type="sibTrans" cxnId="{A6882C6D-49DA-4C39-95DB-7B861A117C33}">
      <dgm:prSet/>
      <dgm:spPr/>
      <dgm:t>
        <a:bodyPr/>
        <a:lstStyle/>
        <a:p>
          <a:pPr algn="l"/>
          <a:endParaRPr lang="es-MX" sz="2200"/>
        </a:p>
      </dgm:t>
    </dgm:pt>
    <dgm:pt modelId="{8CB11900-7E15-44F1-A3A5-ED458DF4CBC3}">
      <dgm:prSet phldrT="[Texto]" custT="1"/>
      <dgm:spPr/>
      <dgm:t>
        <a:bodyPr/>
        <a:lstStyle/>
        <a:p>
          <a:pPr marL="174625" indent="0" algn="just">
            <a:tabLst/>
          </a:pPr>
          <a:r>
            <a:rPr lang="es-ES" altLang="es-MX" sz="2200" kern="1200" dirty="0"/>
            <a:t>Los que reflejan actividades de apoyo para obtener los objetivos para los cuales fue creado el organismo.</a:t>
          </a:r>
          <a:endParaRPr lang="es-MX" sz="2200" kern="1200" dirty="0"/>
        </a:p>
      </dgm:t>
    </dgm:pt>
    <dgm:pt modelId="{D7BBE8B1-AEBC-48DF-B802-D0CEB7AA19F3}" type="parTrans" cxnId="{2BDD7B65-3A78-4FAE-A625-641D1F198AB9}">
      <dgm:prSet/>
      <dgm:spPr/>
      <dgm:t>
        <a:bodyPr/>
        <a:lstStyle/>
        <a:p>
          <a:endParaRPr lang="es-MX" sz="2200"/>
        </a:p>
      </dgm:t>
    </dgm:pt>
    <dgm:pt modelId="{42189251-BD81-4853-915F-D74163C624D4}" type="sibTrans" cxnId="{2BDD7B65-3A78-4FAE-A625-641D1F198AB9}">
      <dgm:prSet/>
      <dgm:spPr/>
      <dgm:t>
        <a:bodyPr/>
        <a:lstStyle/>
        <a:p>
          <a:endParaRPr lang="es-MX" sz="2200"/>
        </a:p>
      </dgm:t>
    </dgm:pt>
    <dgm:pt modelId="{442F7B6D-62C7-4044-BB77-0061F674F139}">
      <dgm:prSet custT="1"/>
      <dgm:spPr/>
      <dgm:t>
        <a:bodyPr/>
        <a:lstStyle/>
        <a:p>
          <a:pPr algn="just"/>
          <a:r>
            <a:rPr lang="es-ES" altLang="es-MX" sz="2200" kern="1200" dirty="0"/>
            <a:t>Los que comunican, impulsan e informan las actividades internas o domésticas del organismo.</a:t>
          </a:r>
          <a:endParaRPr lang="es-MX" sz="2200" kern="1200" dirty="0"/>
        </a:p>
      </dgm:t>
    </dgm:pt>
    <dgm:pt modelId="{9AE55825-0474-4371-9D29-E273480C20DF}" type="parTrans" cxnId="{9B4AF2B4-A509-4C5E-B837-9F102FD2B6B8}">
      <dgm:prSet/>
      <dgm:spPr/>
      <dgm:t>
        <a:bodyPr/>
        <a:lstStyle/>
        <a:p>
          <a:endParaRPr lang="es-MX" sz="2200"/>
        </a:p>
      </dgm:t>
    </dgm:pt>
    <dgm:pt modelId="{91433760-CC11-428F-B40A-52629C73C852}" type="sibTrans" cxnId="{9B4AF2B4-A509-4C5E-B837-9F102FD2B6B8}">
      <dgm:prSet/>
      <dgm:spPr/>
      <dgm:t>
        <a:bodyPr/>
        <a:lstStyle/>
        <a:p>
          <a:endParaRPr lang="es-MX" sz="2200"/>
        </a:p>
      </dgm:t>
    </dgm:pt>
    <dgm:pt modelId="{2933E024-CD2B-4387-8904-39A10ED088E1}" type="pres">
      <dgm:prSet presAssocID="{0A9E99CD-B123-4AB2-879C-411B1D54C579}" presName="compositeShape" presStyleCnt="0">
        <dgm:presLayoutVars>
          <dgm:dir/>
          <dgm:resizeHandles/>
        </dgm:presLayoutVars>
      </dgm:prSet>
      <dgm:spPr/>
    </dgm:pt>
    <dgm:pt modelId="{7D6A4FBE-D4AF-4835-9311-2E695443E358}" type="pres">
      <dgm:prSet presAssocID="{0A9E99CD-B123-4AB2-879C-411B1D54C579}" presName="pyramid" presStyleLbl="node1" presStyleIdx="0" presStyleCnt="1"/>
      <dgm:spPr/>
    </dgm:pt>
    <dgm:pt modelId="{B7381273-96F6-4D7A-9D02-B4E7AB0C8E02}" type="pres">
      <dgm:prSet presAssocID="{0A9E99CD-B123-4AB2-879C-411B1D54C579}" presName="theList" presStyleCnt="0"/>
      <dgm:spPr/>
    </dgm:pt>
    <dgm:pt modelId="{21E0EA54-D37B-43A4-A8DE-7E6B11F0A140}" type="pres">
      <dgm:prSet presAssocID="{4EEC718E-E7B9-4CB0-A2AE-DC25D2502E8C}" presName="aNode" presStyleLbl="fgAcc1" presStyleIdx="0" presStyleCnt="3" custScaleX="242635">
        <dgm:presLayoutVars>
          <dgm:bulletEnabled val="1"/>
        </dgm:presLayoutVars>
      </dgm:prSet>
      <dgm:spPr/>
    </dgm:pt>
    <dgm:pt modelId="{29B62DF6-A568-4390-A7E8-16C66DFA6828}" type="pres">
      <dgm:prSet presAssocID="{4EEC718E-E7B9-4CB0-A2AE-DC25D2502E8C}" presName="aSpace" presStyleCnt="0"/>
      <dgm:spPr/>
    </dgm:pt>
    <dgm:pt modelId="{43A20E8F-C279-436C-9A9A-6EF5D77E4F2A}" type="pres">
      <dgm:prSet presAssocID="{8CB11900-7E15-44F1-A3A5-ED458DF4CBC3}" presName="aNode" presStyleLbl="fgAcc1" presStyleIdx="1" presStyleCnt="3" custScaleX="240595">
        <dgm:presLayoutVars>
          <dgm:bulletEnabled val="1"/>
        </dgm:presLayoutVars>
      </dgm:prSet>
      <dgm:spPr/>
    </dgm:pt>
    <dgm:pt modelId="{9D5897F0-4330-4AD9-9E26-A6D59765556B}" type="pres">
      <dgm:prSet presAssocID="{8CB11900-7E15-44F1-A3A5-ED458DF4CBC3}" presName="aSpace" presStyleCnt="0"/>
      <dgm:spPr/>
    </dgm:pt>
    <dgm:pt modelId="{65AA208F-9525-4366-ACC1-6CC2493907E4}" type="pres">
      <dgm:prSet presAssocID="{442F7B6D-62C7-4044-BB77-0061F674F139}" presName="aNode" presStyleLbl="fgAcc1" presStyleIdx="2" presStyleCnt="3" custScaleX="240595">
        <dgm:presLayoutVars>
          <dgm:bulletEnabled val="1"/>
        </dgm:presLayoutVars>
      </dgm:prSet>
      <dgm:spPr/>
    </dgm:pt>
    <dgm:pt modelId="{802420E3-7F28-44C6-8453-57392408484F}" type="pres">
      <dgm:prSet presAssocID="{442F7B6D-62C7-4044-BB77-0061F674F139}" presName="aSpace" presStyleCnt="0"/>
      <dgm:spPr/>
    </dgm:pt>
  </dgm:ptLst>
  <dgm:cxnLst>
    <dgm:cxn modelId="{6C2C4217-CBB8-4D50-98FF-99400CFCF7BA}" type="presOf" srcId="{442F7B6D-62C7-4044-BB77-0061F674F139}" destId="{65AA208F-9525-4366-ACC1-6CC2493907E4}" srcOrd="0" destOrd="0" presId="urn:microsoft.com/office/officeart/2005/8/layout/pyramid2"/>
    <dgm:cxn modelId="{D04CA31E-0E2C-4CE3-8E0A-06D285AF2093}" type="presOf" srcId="{8CB11900-7E15-44F1-A3A5-ED458DF4CBC3}" destId="{43A20E8F-C279-436C-9A9A-6EF5D77E4F2A}" srcOrd="0" destOrd="0" presId="urn:microsoft.com/office/officeart/2005/8/layout/pyramid2"/>
    <dgm:cxn modelId="{2BDD7B65-3A78-4FAE-A625-641D1F198AB9}" srcId="{0A9E99CD-B123-4AB2-879C-411B1D54C579}" destId="{8CB11900-7E15-44F1-A3A5-ED458DF4CBC3}" srcOrd="1" destOrd="0" parTransId="{D7BBE8B1-AEBC-48DF-B802-D0CEB7AA19F3}" sibTransId="{42189251-BD81-4853-915F-D74163C624D4}"/>
    <dgm:cxn modelId="{A6882C6D-49DA-4C39-95DB-7B861A117C33}" srcId="{0A9E99CD-B123-4AB2-879C-411B1D54C579}" destId="{4EEC718E-E7B9-4CB0-A2AE-DC25D2502E8C}" srcOrd="0" destOrd="0" parTransId="{78E27DB1-E329-4B1A-9D49-80E31F30E47F}" sibTransId="{8C438C03-B1AF-46DD-8634-A67761CDEABA}"/>
    <dgm:cxn modelId="{EF833BA5-D799-483E-8423-AC489A2D5A5E}" type="presOf" srcId="{0A9E99CD-B123-4AB2-879C-411B1D54C579}" destId="{2933E024-CD2B-4387-8904-39A10ED088E1}" srcOrd="0" destOrd="0" presId="urn:microsoft.com/office/officeart/2005/8/layout/pyramid2"/>
    <dgm:cxn modelId="{9B4AF2B4-A509-4C5E-B837-9F102FD2B6B8}" srcId="{0A9E99CD-B123-4AB2-879C-411B1D54C579}" destId="{442F7B6D-62C7-4044-BB77-0061F674F139}" srcOrd="2" destOrd="0" parTransId="{9AE55825-0474-4371-9D29-E273480C20DF}" sibTransId="{91433760-CC11-428F-B40A-52629C73C852}"/>
    <dgm:cxn modelId="{4E01DDC3-3E98-44AD-B490-81C5F91B0D38}" type="presOf" srcId="{4EEC718E-E7B9-4CB0-A2AE-DC25D2502E8C}" destId="{21E0EA54-D37B-43A4-A8DE-7E6B11F0A140}" srcOrd="0" destOrd="0" presId="urn:microsoft.com/office/officeart/2005/8/layout/pyramid2"/>
    <dgm:cxn modelId="{EA29C875-CC84-4342-9AD6-24B12360229C}" type="presParOf" srcId="{2933E024-CD2B-4387-8904-39A10ED088E1}" destId="{7D6A4FBE-D4AF-4835-9311-2E695443E358}" srcOrd="0" destOrd="0" presId="urn:microsoft.com/office/officeart/2005/8/layout/pyramid2"/>
    <dgm:cxn modelId="{4A2707FD-4E11-46D0-A71C-E43110E0FC6F}" type="presParOf" srcId="{2933E024-CD2B-4387-8904-39A10ED088E1}" destId="{B7381273-96F6-4D7A-9D02-B4E7AB0C8E02}" srcOrd="1" destOrd="0" presId="urn:microsoft.com/office/officeart/2005/8/layout/pyramid2"/>
    <dgm:cxn modelId="{AEF97FC1-ABB1-406A-AF2B-74209FFC0C09}" type="presParOf" srcId="{B7381273-96F6-4D7A-9D02-B4E7AB0C8E02}" destId="{21E0EA54-D37B-43A4-A8DE-7E6B11F0A140}" srcOrd="0" destOrd="0" presId="urn:microsoft.com/office/officeart/2005/8/layout/pyramid2"/>
    <dgm:cxn modelId="{BDCB84D8-4FC3-41FA-8BE5-E99FDFE1CD4F}" type="presParOf" srcId="{B7381273-96F6-4D7A-9D02-B4E7AB0C8E02}" destId="{29B62DF6-A568-4390-A7E8-16C66DFA6828}" srcOrd="1" destOrd="0" presId="urn:microsoft.com/office/officeart/2005/8/layout/pyramid2"/>
    <dgm:cxn modelId="{8F9600CD-C60F-410B-BB95-366353AD887A}" type="presParOf" srcId="{B7381273-96F6-4D7A-9D02-B4E7AB0C8E02}" destId="{43A20E8F-C279-436C-9A9A-6EF5D77E4F2A}" srcOrd="2" destOrd="0" presId="urn:microsoft.com/office/officeart/2005/8/layout/pyramid2"/>
    <dgm:cxn modelId="{4EC5B62C-A089-40A5-A2A6-DE39ADB55B6E}" type="presParOf" srcId="{B7381273-96F6-4D7A-9D02-B4E7AB0C8E02}" destId="{9D5897F0-4330-4AD9-9E26-A6D59765556B}" srcOrd="3" destOrd="0" presId="urn:microsoft.com/office/officeart/2005/8/layout/pyramid2"/>
    <dgm:cxn modelId="{F672DB3A-42F6-464F-8DCA-88CF244FB0B2}" type="presParOf" srcId="{B7381273-96F6-4D7A-9D02-B4E7AB0C8E02}" destId="{65AA208F-9525-4366-ACC1-6CC2493907E4}" srcOrd="4" destOrd="0" presId="urn:microsoft.com/office/officeart/2005/8/layout/pyramid2"/>
    <dgm:cxn modelId="{A8315CE1-3050-4554-A6BD-A826AB8D8F7C}" type="presParOf" srcId="{B7381273-96F6-4D7A-9D02-B4E7AB0C8E02}" destId="{802420E3-7F28-44C6-8453-57392408484F}"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E795E06-1A5E-4479-B308-A3D0009B1AAF}" type="doc">
      <dgm:prSet loTypeId="urn:microsoft.com/office/officeart/2005/8/layout/process2" loCatId="process" qsTypeId="urn:microsoft.com/office/officeart/2005/8/quickstyle/3d3" qsCatId="3D" csTypeId="urn:microsoft.com/office/officeart/2005/8/colors/accent1_2" csCatId="accent1" phldr="1"/>
      <dgm:spPr/>
    </dgm:pt>
    <dgm:pt modelId="{D5291656-1C3E-476F-98E2-7FC410B5C110}">
      <dgm:prSet phldrT="[Texto]" custT="1"/>
      <dgm:spPr/>
      <dgm:t>
        <a:bodyPr/>
        <a:lstStyle/>
        <a:p>
          <a:pPr algn="ctr"/>
          <a:r>
            <a:rPr lang="es-MX" sz="2500" dirty="0"/>
            <a:t>Depurar</a:t>
          </a:r>
        </a:p>
      </dgm:t>
    </dgm:pt>
    <dgm:pt modelId="{9817C6F5-4431-4318-82BC-38D313625C37}" type="parTrans" cxnId="{95F8E6EB-DF6E-4FC8-A23D-AC5AAB220119}">
      <dgm:prSet/>
      <dgm:spPr/>
      <dgm:t>
        <a:bodyPr/>
        <a:lstStyle/>
        <a:p>
          <a:pPr algn="ctr"/>
          <a:endParaRPr lang="es-MX" sz="2500"/>
        </a:p>
      </dgm:t>
    </dgm:pt>
    <dgm:pt modelId="{82B483CA-2016-4592-B9DB-C7762C767D09}" type="sibTrans" cxnId="{95F8E6EB-DF6E-4FC8-A23D-AC5AAB220119}">
      <dgm:prSet custT="1"/>
      <dgm:spPr/>
      <dgm:t>
        <a:bodyPr/>
        <a:lstStyle/>
        <a:p>
          <a:pPr algn="ctr"/>
          <a:endParaRPr lang="es-MX" sz="2500"/>
        </a:p>
      </dgm:t>
    </dgm:pt>
    <dgm:pt modelId="{7533A25D-BE4D-4EF2-95E5-C4A0DAB4DE46}">
      <dgm:prSet phldrT="[Texto]" custT="1"/>
      <dgm:spPr/>
      <dgm:t>
        <a:bodyPr/>
        <a:lstStyle/>
        <a:p>
          <a:pPr algn="ctr"/>
          <a:r>
            <a:rPr lang="es-MX" sz="2500" dirty="0"/>
            <a:t>Trillar</a:t>
          </a:r>
        </a:p>
      </dgm:t>
    </dgm:pt>
    <dgm:pt modelId="{E3ACDC3E-EFA2-4B47-94F6-7DDF5C492624}" type="parTrans" cxnId="{6E2C6531-99FD-4B03-8834-B21398DEF9BB}">
      <dgm:prSet/>
      <dgm:spPr/>
      <dgm:t>
        <a:bodyPr/>
        <a:lstStyle/>
        <a:p>
          <a:pPr algn="ctr"/>
          <a:endParaRPr lang="es-MX" sz="2500"/>
        </a:p>
      </dgm:t>
    </dgm:pt>
    <dgm:pt modelId="{BBBD4916-36B9-4B44-AD43-4A6DE7E702EE}" type="sibTrans" cxnId="{6E2C6531-99FD-4B03-8834-B21398DEF9BB}">
      <dgm:prSet custT="1"/>
      <dgm:spPr/>
      <dgm:t>
        <a:bodyPr/>
        <a:lstStyle/>
        <a:p>
          <a:pPr algn="ctr"/>
          <a:endParaRPr lang="es-MX" sz="2500"/>
        </a:p>
      </dgm:t>
    </dgm:pt>
    <dgm:pt modelId="{B65469A5-C8A1-4EE6-B345-127DC3A03187}">
      <dgm:prSet phldrT="[Texto]" custT="1"/>
      <dgm:spPr/>
      <dgm:t>
        <a:bodyPr/>
        <a:lstStyle/>
        <a:p>
          <a:pPr algn="ctr"/>
          <a:r>
            <a:rPr lang="es-MX" sz="2500" dirty="0"/>
            <a:t>Valorar</a:t>
          </a:r>
        </a:p>
      </dgm:t>
    </dgm:pt>
    <dgm:pt modelId="{F75DF0C9-5E20-46AB-9862-289D2042E64B}" type="parTrans" cxnId="{B4A81C6C-E0FE-4266-A89C-D068B3A70137}">
      <dgm:prSet/>
      <dgm:spPr/>
      <dgm:t>
        <a:bodyPr/>
        <a:lstStyle/>
        <a:p>
          <a:pPr algn="ctr"/>
          <a:endParaRPr lang="es-MX" sz="2500"/>
        </a:p>
      </dgm:t>
    </dgm:pt>
    <dgm:pt modelId="{24977415-EC94-4130-B4BE-9F8A978F086D}" type="sibTrans" cxnId="{B4A81C6C-E0FE-4266-A89C-D068B3A70137}">
      <dgm:prSet/>
      <dgm:spPr/>
      <dgm:t>
        <a:bodyPr/>
        <a:lstStyle/>
        <a:p>
          <a:pPr algn="ctr"/>
          <a:endParaRPr lang="es-MX" sz="2500"/>
        </a:p>
      </dgm:t>
    </dgm:pt>
    <dgm:pt modelId="{BE6B3750-01DD-43ED-AC21-CED22CB89C72}">
      <dgm:prSet custT="1"/>
      <dgm:spPr/>
      <dgm:t>
        <a:bodyPr/>
        <a:lstStyle/>
        <a:p>
          <a:pPr algn="ctr"/>
          <a:r>
            <a:rPr lang="es-MX" sz="2500" dirty="0"/>
            <a:t>Descartar</a:t>
          </a:r>
        </a:p>
      </dgm:t>
    </dgm:pt>
    <dgm:pt modelId="{6D1E2097-E274-4A90-87F9-0DB18785DC34}" type="parTrans" cxnId="{63714475-FAC3-4B1D-B2D2-4904E3B73101}">
      <dgm:prSet/>
      <dgm:spPr/>
      <dgm:t>
        <a:bodyPr/>
        <a:lstStyle/>
        <a:p>
          <a:pPr algn="ctr"/>
          <a:endParaRPr lang="es-MX" sz="2500"/>
        </a:p>
      </dgm:t>
    </dgm:pt>
    <dgm:pt modelId="{8BDEE0BF-830F-4C80-8907-31D7DE37724A}" type="sibTrans" cxnId="{63714475-FAC3-4B1D-B2D2-4904E3B73101}">
      <dgm:prSet custT="1"/>
      <dgm:spPr/>
      <dgm:t>
        <a:bodyPr/>
        <a:lstStyle/>
        <a:p>
          <a:pPr algn="ctr"/>
          <a:endParaRPr lang="es-MX" sz="2500"/>
        </a:p>
      </dgm:t>
    </dgm:pt>
    <dgm:pt modelId="{B4827715-4FA1-48C5-AE07-5C5C5E8557AD}">
      <dgm:prSet custT="1"/>
      <dgm:spPr/>
      <dgm:t>
        <a:bodyPr/>
        <a:lstStyle/>
        <a:p>
          <a:pPr algn="ctr"/>
          <a:r>
            <a:rPr lang="es-MX" sz="2500" dirty="0"/>
            <a:t>Retener</a:t>
          </a:r>
        </a:p>
      </dgm:t>
    </dgm:pt>
    <dgm:pt modelId="{CE2F21AF-F42C-4658-922E-0F71D0656E51}" type="parTrans" cxnId="{2F425626-C3D2-46AC-9EA7-840EB7DC7A32}">
      <dgm:prSet/>
      <dgm:spPr/>
      <dgm:t>
        <a:bodyPr/>
        <a:lstStyle/>
        <a:p>
          <a:pPr algn="ctr"/>
          <a:endParaRPr lang="es-MX" sz="2500"/>
        </a:p>
      </dgm:t>
    </dgm:pt>
    <dgm:pt modelId="{DD6C23AF-E988-4FC6-908A-3D22C0DE6D67}" type="sibTrans" cxnId="{2F425626-C3D2-46AC-9EA7-840EB7DC7A32}">
      <dgm:prSet custT="1"/>
      <dgm:spPr/>
      <dgm:t>
        <a:bodyPr/>
        <a:lstStyle/>
        <a:p>
          <a:pPr algn="ctr"/>
          <a:endParaRPr lang="es-MX" sz="2500"/>
        </a:p>
      </dgm:t>
    </dgm:pt>
    <dgm:pt modelId="{209AF0A4-3022-413E-8073-E62FB34C0DF8}">
      <dgm:prSet custT="1"/>
      <dgm:spPr/>
      <dgm:t>
        <a:bodyPr/>
        <a:lstStyle/>
        <a:p>
          <a:pPr algn="ctr"/>
          <a:r>
            <a:rPr lang="es-MX" sz="2500" dirty="0"/>
            <a:t>Seleccionar</a:t>
          </a:r>
        </a:p>
      </dgm:t>
    </dgm:pt>
    <dgm:pt modelId="{CB41C61C-1EC7-43FB-AFCC-01C330C8F5E6}" type="parTrans" cxnId="{C078ED0B-5B62-4CB3-ACBD-646BC024138D}">
      <dgm:prSet/>
      <dgm:spPr/>
      <dgm:t>
        <a:bodyPr/>
        <a:lstStyle/>
        <a:p>
          <a:pPr algn="ctr"/>
          <a:endParaRPr lang="es-MX" sz="2500"/>
        </a:p>
      </dgm:t>
    </dgm:pt>
    <dgm:pt modelId="{59EC6204-3A35-4635-A831-0F5E37DF0E31}" type="sibTrans" cxnId="{C078ED0B-5B62-4CB3-ACBD-646BC024138D}">
      <dgm:prSet custT="1"/>
      <dgm:spPr/>
      <dgm:t>
        <a:bodyPr/>
        <a:lstStyle/>
        <a:p>
          <a:pPr algn="ctr"/>
          <a:endParaRPr lang="es-MX" sz="2500"/>
        </a:p>
      </dgm:t>
    </dgm:pt>
    <dgm:pt modelId="{AC369ED8-D32C-4C6C-AA8B-01C5B198E1E4}">
      <dgm:prSet custT="1"/>
      <dgm:spPr/>
      <dgm:t>
        <a:bodyPr/>
        <a:lstStyle/>
        <a:p>
          <a:pPr algn="ctr"/>
          <a:r>
            <a:rPr lang="es-MX" altLang="es-MX" sz="2500" dirty="0"/>
            <a:t>Expurgar</a:t>
          </a:r>
          <a:endParaRPr lang="es-MX" sz="2500" dirty="0"/>
        </a:p>
      </dgm:t>
    </dgm:pt>
    <dgm:pt modelId="{2B6A6B39-CD61-4B77-99E7-CD02C5A3A647}" type="parTrans" cxnId="{7E6E6AE2-5ECA-4FB8-A3B2-35C4A9DEE1A7}">
      <dgm:prSet/>
      <dgm:spPr/>
      <dgm:t>
        <a:bodyPr/>
        <a:lstStyle/>
        <a:p>
          <a:pPr algn="ctr"/>
          <a:endParaRPr lang="es-MX" sz="2500"/>
        </a:p>
      </dgm:t>
    </dgm:pt>
    <dgm:pt modelId="{FF0F9A8B-B985-4D7E-AB0C-E31E7E160A1F}" type="sibTrans" cxnId="{7E6E6AE2-5ECA-4FB8-A3B2-35C4A9DEE1A7}">
      <dgm:prSet custT="1"/>
      <dgm:spPr/>
      <dgm:t>
        <a:bodyPr/>
        <a:lstStyle/>
        <a:p>
          <a:pPr algn="ctr"/>
          <a:endParaRPr lang="es-MX" sz="2500"/>
        </a:p>
      </dgm:t>
    </dgm:pt>
    <dgm:pt modelId="{780C76B9-9B42-4BC7-B09C-294AD854C65D}" type="pres">
      <dgm:prSet presAssocID="{8E795E06-1A5E-4479-B308-A3D0009B1AAF}" presName="linearFlow" presStyleCnt="0">
        <dgm:presLayoutVars>
          <dgm:resizeHandles val="exact"/>
        </dgm:presLayoutVars>
      </dgm:prSet>
      <dgm:spPr/>
    </dgm:pt>
    <dgm:pt modelId="{CC6B789A-D910-453C-9D85-C5BBB67A46EB}" type="pres">
      <dgm:prSet presAssocID="{D5291656-1C3E-476F-98E2-7FC410B5C110}" presName="node" presStyleLbl="node1" presStyleIdx="0" presStyleCnt="7" custScaleX="274947" custLinFactNeighborY="-33939">
        <dgm:presLayoutVars>
          <dgm:bulletEnabled val="1"/>
        </dgm:presLayoutVars>
      </dgm:prSet>
      <dgm:spPr/>
    </dgm:pt>
    <dgm:pt modelId="{81E84289-3F0F-467C-AAEC-C417AE3F8BA9}" type="pres">
      <dgm:prSet presAssocID="{82B483CA-2016-4592-B9DB-C7762C767D09}" presName="sibTrans" presStyleLbl="sibTrans2D1" presStyleIdx="0" presStyleCnt="6"/>
      <dgm:spPr/>
    </dgm:pt>
    <dgm:pt modelId="{76BF2F4D-EA7D-4218-9604-F9CE454FBC45}" type="pres">
      <dgm:prSet presAssocID="{82B483CA-2016-4592-B9DB-C7762C767D09}" presName="connectorText" presStyleLbl="sibTrans2D1" presStyleIdx="0" presStyleCnt="6"/>
      <dgm:spPr/>
    </dgm:pt>
    <dgm:pt modelId="{FF12EF80-2A59-433F-969D-EB7DEBA1B790}" type="pres">
      <dgm:prSet presAssocID="{7533A25D-BE4D-4EF2-95E5-C4A0DAB4DE46}" presName="node" presStyleLbl="node1" presStyleIdx="1" presStyleCnt="7" custScaleX="274947">
        <dgm:presLayoutVars>
          <dgm:bulletEnabled val="1"/>
        </dgm:presLayoutVars>
      </dgm:prSet>
      <dgm:spPr/>
    </dgm:pt>
    <dgm:pt modelId="{D3B8C8F8-553C-455D-9498-60906A51FC7A}" type="pres">
      <dgm:prSet presAssocID="{BBBD4916-36B9-4B44-AD43-4A6DE7E702EE}" presName="sibTrans" presStyleLbl="sibTrans2D1" presStyleIdx="1" presStyleCnt="6"/>
      <dgm:spPr/>
    </dgm:pt>
    <dgm:pt modelId="{9C2B6BD4-770B-4FC5-B4BA-61B681360596}" type="pres">
      <dgm:prSet presAssocID="{BBBD4916-36B9-4B44-AD43-4A6DE7E702EE}" presName="connectorText" presStyleLbl="sibTrans2D1" presStyleIdx="1" presStyleCnt="6"/>
      <dgm:spPr/>
    </dgm:pt>
    <dgm:pt modelId="{5D8FC8D2-ECE9-49C2-A457-A297B8B56833}" type="pres">
      <dgm:prSet presAssocID="{AC369ED8-D32C-4C6C-AA8B-01C5B198E1E4}" presName="node" presStyleLbl="node1" presStyleIdx="2" presStyleCnt="7" custScaleX="274947">
        <dgm:presLayoutVars>
          <dgm:bulletEnabled val="1"/>
        </dgm:presLayoutVars>
      </dgm:prSet>
      <dgm:spPr/>
    </dgm:pt>
    <dgm:pt modelId="{27FBB8C3-9FCE-41C7-80B1-D7FA571F2A6D}" type="pres">
      <dgm:prSet presAssocID="{FF0F9A8B-B985-4D7E-AB0C-E31E7E160A1F}" presName="sibTrans" presStyleLbl="sibTrans2D1" presStyleIdx="2" presStyleCnt="6"/>
      <dgm:spPr/>
    </dgm:pt>
    <dgm:pt modelId="{51BB39AF-05C0-4F87-9852-C9D511DBD1D1}" type="pres">
      <dgm:prSet presAssocID="{FF0F9A8B-B985-4D7E-AB0C-E31E7E160A1F}" presName="connectorText" presStyleLbl="sibTrans2D1" presStyleIdx="2" presStyleCnt="6"/>
      <dgm:spPr/>
    </dgm:pt>
    <dgm:pt modelId="{DC488DC8-AC18-4C14-8DA6-DD02DF01FA34}" type="pres">
      <dgm:prSet presAssocID="{209AF0A4-3022-413E-8073-E62FB34C0DF8}" presName="node" presStyleLbl="node1" presStyleIdx="3" presStyleCnt="7" custScaleX="274947">
        <dgm:presLayoutVars>
          <dgm:bulletEnabled val="1"/>
        </dgm:presLayoutVars>
      </dgm:prSet>
      <dgm:spPr/>
    </dgm:pt>
    <dgm:pt modelId="{FFB51620-CCC5-493A-A30C-A5BF0A45EEB9}" type="pres">
      <dgm:prSet presAssocID="{59EC6204-3A35-4635-A831-0F5E37DF0E31}" presName="sibTrans" presStyleLbl="sibTrans2D1" presStyleIdx="3" presStyleCnt="6"/>
      <dgm:spPr/>
    </dgm:pt>
    <dgm:pt modelId="{C119F3A9-513D-497F-81F3-3BFE889FC71E}" type="pres">
      <dgm:prSet presAssocID="{59EC6204-3A35-4635-A831-0F5E37DF0E31}" presName="connectorText" presStyleLbl="sibTrans2D1" presStyleIdx="3" presStyleCnt="6"/>
      <dgm:spPr/>
    </dgm:pt>
    <dgm:pt modelId="{1A6D3C8C-DE93-4FAE-9123-ECDF7EE8AA1C}" type="pres">
      <dgm:prSet presAssocID="{B4827715-4FA1-48C5-AE07-5C5C5E8557AD}" presName="node" presStyleLbl="node1" presStyleIdx="4" presStyleCnt="7" custScaleX="274947">
        <dgm:presLayoutVars>
          <dgm:bulletEnabled val="1"/>
        </dgm:presLayoutVars>
      </dgm:prSet>
      <dgm:spPr/>
    </dgm:pt>
    <dgm:pt modelId="{8C24A901-83B6-47DB-8DEA-CAD95FBDE761}" type="pres">
      <dgm:prSet presAssocID="{DD6C23AF-E988-4FC6-908A-3D22C0DE6D67}" presName="sibTrans" presStyleLbl="sibTrans2D1" presStyleIdx="4" presStyleCnt="6"/>
      <dgm:spPr/>
    </dgm:pt>
    <dgm:pt modelId="{89E2F72B-9421-45F3-9051-E012DDD4F1B8}" type="pres">
      <dgm:prSet presAssocID="{DD6C23AF-E988-4FC6-908A-3D22C0DE6D67}" presName="connectorText" presStyleLbl="sibTrans2D1" presStyleIdx="4" presStyleCnt="6"/>
      <dgm:spPr/>
    </dgm:pt>
    <dgm:pt modelId="{F33E1DC5-5B2E-40F8-81B3-97CF1351F10A}" type="pres">
      <dgm:prSet presAssocID="{BE6B3750-01DD-43ED-AC21-CED22CB89C72}" presName="node" presStyleLbl="node1" presStyleIdx="5" presStyleCnt="7" custScaleX="274947">
        <dgm:presLayoutVars>
          <dgm:bulletEnabled val="1"/>
        </dgm:presLayoutVars>
      </dgm:prSet>
      <dgm:spPr/>
    </dgm:pt>
    <dgm:pt modelId="{829B12DD-6A6B-43F8-8B46-AF93333ABA93}" type="pres">
      <dgm:prSet presAssocID="{8BDEE0BF-830F-4C80-8907-31D7DE37724A}" presName="sibTrans" presStyleLbl="sibTrans2D1" presStyleIdx="5" presStyleCnt="6"/>
      <dgm:spPr/>
    </dgm:pt>
    <dgm:pt modelId="{F121768B-4252-4D5C-973E-3247B61D6D84}" type="pres">
      <dgm:prSet presAssocID="{8BDEE0BF-830F-4C80-8907-31D7DE37724A}" presName="connectorText" presStyleLbl="sibTrans2D1" presStyleIdx="5" presStyleCnt="6"/>
      <dgm:spPr/>
    </dgm:pt>
    <dgm:pt modelId="{09D4A7BD-FEA6-4544-B98C-89E884F8E9A9}" type="pres">
      <dgm:prSet presAssocID="{B65469A5-C8A1-4EE6-B345-127DC3A03187}" presName="node" presStyleLbl="node1" presStyleIdx="6" presStyleCnt="7" custScaleX="274947">
        <dgm:presLayoutVars>
          <dgm:bulletEnabled val="1"/>
        </dgm:presLayoutVars>
      </dgm:prSet>
      <dgm:spPr/>
    </dgm:pt>
  </dgm:ptLst>
  <dgm:cxnLst>
    <dgm:cxn modelId="{C078ED0B-5B62-4CB3-ACBD-646BC024138D}" srcId="{8E795E06-1A5E-4479-B308-A3D0009B1AAF}" destId="{209AF0A4-3022-413E-8073-E62FB34C0DF8}" srcOrd="3" destOrd="0" parTransId="{CB41C61C-1EC7-43FB-AFCC-01C330C8F5E6}" sibTransId="{59EC6204-3A35-4635-A831-0F5E37DF0E31}"/>
    <dgm:cxn modelId="{A921460C-CC0C-4E80-BEC1-328A6C97DDC5}" type="presOf" srcId="{B65469A5-C8A1-4EE6-B345-127DC3A03187}" destId="{09D4A7BD-FEA6-4544-B98C-89E884F8E9A9}" srcOrd="0" destOrd="0" presId="urn:microsoft.com/office/officeart/2005/8/layout/process2"/>
    <dgm:cxn modelId="{2F425626-C3D2-46AC-9EA7-840EB7DC7A32}" srcId="{8E795E06-1A5E-4479-B308-A3D0009B1AAF}" destId="{B4827715-4FA1-48C5-AE07-5C5C5E8557AD}" srcOrd="4" destOrd="0" parTransId="{CE2F21AF-F42C-4658-922E-0F71D0656E51}" sibTransId="{DD6C23AF-E988-4FC6-908A-3D22C0DE6D67}"/>
    <dgm:cxn modelId="{6E2C6531-99FD-4B03-8834-B21398DEF9BB}" srcId="{8E795E06-1A5E-4479-B308-A3D0009B1AAF}" destId="{7533A25D-BE4D-4EF2-95E5-C4A0DAB4DE46}" srcOrd="1" destOrd="0" parTransId="{E3ACDC3E-EFA2-4B47-94F6-7DDF5C492624}" sibTransId="{BBBD4916-36B9-4B44-AD43-4A6DE7E702EE}"/>
    <dgm:cxn modelId="{EC607D34-88C8-484C-B889-C01F3C5B3130}" type="presOf" srcId="{AC369ED8-D32C-4C6C-AA8B-01C5B198E1E4}" destId="{5D8FC8D2-ECE9-49C2-A457-A297B8B56833}" srcOrd="0" destOrd="0" presId="urn:microsoft.com/office/officeart/2005/8/layout/process2"/>
    <dgm:cxn modelId="{9159A737-FAA4-49B5-AF6D-F3FA4BED5339}" type="presOf" srcId="{209AF0A4-3022-413E-8073-E62FB34C0DF8}" destId="{DC488DC8-AC18-4C14-8DA6-DD02DF01FA34}" srcOrd="0" destOrd="0" presId="urn:microsoft.com/office/officeart/2005/8/layout/process2"/>
    <dgm:cxn modelId="{FC05563D-B5E6-4915-8E46-37D43E653846}" type="presOf" srcId="{DD6C23AF-E988-4FC6-908A-3D22C0DE6D67}" destId="{89E2F72B-9421-45F3-9051-E012DDD4F1B8}" srcOrd="1" destOrd="0" presId="urn:microsoft.com/office/officeart/2005/8/layout/process2"/>
    <dgm:cxn modelId="{48925C42-8164-4BF6-B091-37B0EFE48A0E}" type="presOf" srcId="{7533A25D-BE4D-4EF2-95E5-C4A0DAB4DE46}" destId="{FF12EF80-2A59-433F-969D-EB7DEBA1B790}" srcOrd="0" destOrd="0" presId="urn:microsoft.com/office/officeart/2005/8/layout/process2"/>
    <dgm:cxn modelId="{39065442-B277-469F-A404-4C91CDF22F2F}" type="presOf" srcId="{BE6B3750-01DD-43ED-AC21-CED22CB89C72}" destId="{F33E1DC5-5B2E-40F8-81B3-97CF1351F10A}" srcOrd="0" destOrd="0" presId="urn:microsoft.com/office/officeart/2005/8/layout/process2"/>
    <dgm:cxn modelId="{B4A81C6C-E0FE-4266-A89C-D068B3A70137}" srcId="{8E795E06-1A5E-4479-B308-A3D0009B1AAF}" destId="{B65469A5-C8A1-4EE6-B345-127DC3A03187}" srcOrd="6" destOrd="0" parTransId="{F75DF0C9-5E20-46AB-9862-289D2042E64B}" sibTransId="{24977415-EC94-4130-B4BE-9F8A978F086D}"/>
    <dgm:cxn modelId="{63714475-FAC3-4B1D-B2D2-4904E3B73101}" srcId="{8E795E06-1A5E-4479-B308-A3D0009B1AAF}" destId="{BE6B3750-01DD-43ED-AC21-CED22CB89C72}" srcOrd="5" destOrd="0" parTransId="{6D1E2097-E274-4A90-87F9-0DB18785DC34}" sibTransId="{8BDEE0BF-830F-4C80-8907-31D7DE37724A}"/>
    <dgm:cxn modelId="{58921D56-15FE-45FA-87F9-1F167B18AE74}" type="presOf" srcId="{82B483CA-2016-4592-B9DB-C7762C767D09}" destId="{76BF2F4D-EA7D-4218-9604-F9CE454FBC45}" srcOrd="1" destOrd="0" presId="urn:microsoft.com/office/officeart/2005/8/layout/process2"/>
    <dgm:cxn modelId="{FFB2BD59-1E74-4A2A-AD0B-997ED60FF2D5}" type="presOf" srcId="{FF0F9A8B-B985-4D7E-AB0C-E31E7E160A1F}" destId="{27FBB8C3-9FCE-41C7-80B1-D7FA571F2A6D}" srcOrd="0" destOrd="0" presId="urn:microsoft.com/office/officeart/2005/8/layout/process2"/>
    <dgm:cxn modelId="{E343C787-84F1-42FA-AD68-8B34D89C12AB}" type="presOf" srcId="{BBBD4916-36B9-4B44-AD43-4A6DE7E702EE}" destId="{9C2B6BD4-770B-4FC5-B4BA-61B681360596}" srcOrd="1" destOrd="0" presId="urn:microsoft.com/office/officeart/2005/8/layout/process2"/>
    <dgm:cxn modelId="{27A68089-B5B9-48F9-BF43-EB6BACE35317}" type="presOf" srcId="{8BDEE0BF-830F-4C80-8907-31D7DE37724A}" destId="{F121768B-4252-4D5C-973E-3247B61D6D84}" srcOrd="1" destOrd="0" presId="urn:microsoft.com/office/officeart/2005/8/layout/process2"/>
    <dgm:cxn modelId="{3C895C98-7D47-449C-8823-E52359F05666}" type="presOf" srcId="{FF0F9A8B-B985-4D7E-AB0C-E31E7E160A1F}" destId="{51BB39AF-05C0-4F87-9852-C9D511DBD1D1}" srcOrd="1" destOrd="0" presId="urn:microsoft.com/office/officeart/2005/8/layout/process2"/>
    <dgm:cxn modelId="{475C7AA1-3511-45A8-8963-30DC375F5096}" type="presOf" srcId="{D5291656-1C3E-476F-98E2-7FC410B5C110}" destId="{CC6B789A-D910-453C-9D85-C5BBB67A46EB}" srcOrd="0" destOrd="0" presId="urn:microsoft.com/office/officeart/2005/8/layout/process2"/>
    <dgm:cxn modelId="{0FF81CB6-EF85-442D-8C5A-C7ABEB770C7D}" type="presOf" srcId="{DD6C23AF-E988-4FC6-908A-3D22C0DE6D67}" destId="{8C24A901-83B6-47DB-8DEA-CAD95FBDE761}" srcOrd="0" destOrd="0" presId="urn:microsoft.com/office/officeart/2005/8/layout/process2"/>
    <dgm:cxn modelId="{5A5D34C0-510C-4D4A-952F-DB81C7C3C8BE}" type="presOf" srcId="{8BDEE0BF-830F-4C80-8907-31D7DE37724A}" destId="{829B12DD-6A6B-43F8-8B46-AF93333ABA93}" srcOrd="0" destOrd="0" presId="urn:microsoft.com/office/officeart/2005/8/layout/process2"/>
    <dgm:cxn modelId="{BB5A8BC6-3C14-4EE0-B5B4-F0093FD2B72D}" type="presOf" srcId="{59EC6204-3A35-4635-A831-0F5E37DF0E31}" destId="{FFB51620-CCC5-493A-A30C-A5BF0A45EEB9}" srcOrd="0" destOrd="0" presId="urn:microsoft.com/office/officeart/2005/8/layout/process2"/>
    <dgm:cxn modelId="{3BA2A4CE-FDC7-46F6-9AF1-4DB04EBE97BD}" type="presOf" srcId="{82B483CA-2016-4592-B9DB-C7762C767D09}" destId="{81E84289-3F0F-467C-AAEC-C417AE3F8BA9}" srcOrd="0" destOrd="0" presId="urn:microsoft.com/office/officeart/2005/8/layout/process2"/>
    <dgm:cxn modelId="{CB3CA0D7-5BE5-4D6B-9729-0190E63514C7}" type="presOf" srcId="{8E795E06-1A5E-4479-B308-A3D0009B1AAF}" destId="{780C76B9-9B42-4BC7-B09C-294AD854C65D}" srcOrd="0" destOrd="0" presId="urn:microsoft.com/office/officeart/2005/8/layout/process2"/>
    <dgm:cxn modelId="{755568D9-B275-4FB9-835E-C5C423672BF6}" type="presOf" srcId="{B4827715-4FA1-48C5-AE07-5C5C5E8557AD}" destId="{1A6D3C8C-DE93-4FAE-9123-ECDF7EE8AA1C}" srcOrd="0" destOrd="0" presId="urn:microsoft.com/office/officeart/2005/8/layout/process2"/>
    <dgm:cxn modelId="{7DB52ADB-DF3C-4995-A1DC-6908DCE2CC66}" type="presOf" srcId="{BBBD4916-36B9-4B44-AD43-4A6DE7E702EE}" destId="{D3B8C8F8-553C-455D-9498-60906A51FC7A}" srcOrd="0" destOrd="0" presId="urn:microsoft.com/office/officeart/2005/8/layout/process2"/>
    <dgm:cxn modelId="{7E6E6AE2-5ECA-4FB8-A3B2-35C4A9DEE1A7}" srcId="{8E795E06-1A5E-4479-B308-A3D0009B1AAF}" destId="{AC369ED8-D32C-4C6C-AA8B-01C5B198E1E4}" srcOrd="2" destOrd="0" parTransId="{2B6A6B39-CD61-4B77-99E7-CD02C5A3A647}" sibTransId="{FF0F9A8B-B985-4D7E-AB0C-E31E7E160A1F}"/>
    <dgm:cxn modelId="{0CCEA1E7-AED8-4F4A-9C90-0BAAF3D5B336}" type="presOf" srcId="{59EC6204-3A35-4635-A831-0F5E37DF0E31}" destId="{C119F3A9-513D-497F-81F3-3BFE889FC71E}" srcOrd="1" destOrd="0" presId="urn:microsoft.com/office/officeart/2005/8/layout/process2"/>
    <dgm:cxn modelId="{95F8E6EB-DF6E-4FC8-A23D-AC5AAB220119}" srcId="{8E795E06-1A5E-4479-B308-A3D0009B1AAF}" destId="{D5291656-1C3E-476F-98E2-7FC410B5C110}" srcOrd="0" destOrd="0" parTransId="{9817C6F5-4431-4318-82BC-38D313625C37}" sibTransId="{82B483CA-2016-4592-B9DB-C7762C767D09}"/>
    <dgm:cxn modelId="{4796A5A0-9CB5-4503-9263-53DE3B48A338}" type="presParOf" srcId="{780C76B9-9B42-4BC7-B09C-294AD854C65D}" destId="{CC6B789A-D910-453C-9D85-C5BBB67A46EB}" srcOrd="0" destOrd="0" presId="urn:microsoft.com/office/officeart/2005/8/layout/process2"/>
    <dgm:cxn modelId="{286F8933-CD15-4725-B5CE-56126F0E4553}" type="presParOf" srcId="{780C76B9-9B42-4BC7-B09C-294AD854C65D}" destId="{81E84289-3F0F-467C-AAEC-C417AE3F8BA9}" srcOrd="1" destOrd="0" presId="urn:microsoft.com/office/officeart/2005/8/layout/process2"/>
    <dgm:cxn modelId="{836C5206-C0B4-40C8-AE38-D4189C2682C7}" type="presParOf" srcId="{81E84289-3F0F-467C-AAEC-C417AE3F8BA9}" destId="{76BF2F4D-EA7D-4218-9604-F9CE454FBC45}" srcOrd="0" destOrd="0" presId="urn:microsoft.com/office/officeart/2005/8/layout/process2"/>
    <dgm:cxn modelId="{3C8A72AB-FD33-416B-AFE9-3C808BCA6E94}" type="presParOf" srcId="{780C76B9-9B42-4BC7-B09C-294AD854C65D}" destId="{FF12EF80-2A59-433F-969D-EB7DEBA1B790}" srcOrd="2" destOrd="0" presId="urn:microsoft.com/office/officeart/2005/8/layout/process2"/>
    <dgm:cxn modelId="{677D45AF-A097-49C3-A938-5B37FE8EFE8F}" type="presParOf" srcId="{780C76B9-9B42-4BC7-B09C-294AD854C65D}" destId="{D3B8C8F8-553C-455D-9498-60906A51FC7A}" srcOrd="3" destOrd="0" presId="urn:microsoft.com/office/officeart/2005/8/layout/process2"/>
    <dgm:cxn modelId="{D7930FC1-C2E7-45AB-A415-572C344F6727}" type="presParOf" srcId="{D3B8C8F8-553C-455D-9498-60906A51FC7A}" destId="{9C2B6BD4-770B-4FC5-B4BA-61B681360596}" srcOrd="0" destOrd="0" presId="urn:microsoft.com/office/officeart/2005/8/layout/process2"/>
    <dgm:cxn modelId="{E708A627-411F-4EF8-B058-34ED74088495}" type="presParOf" srcId="{780C76B9-9B42-4BC7-B09C-294AD854C65D}" destId="{5D8FC8D2-ECE9-49C2-A457-A297B8B56833}" srcOrd="4" destOrd="0" presId="urn:microsoft.com/office/officeart/2005/8/layout/process2"/>
    <dgm:cxn modelId="{4669BA0C-0769-4EA7-BC55-C11CA05A8E45}" type="presParOf" srcId="{780C76B9-9B42-4BC7-B09C-294AD854C65D}" destId="{27FBB8C3-9FCE-41C7-80B1-D7FA571F2A6D}" srcOrd="5" destOrd="0" presId="urn:microsoft.com/office/officeart/2005/8/layout/process2"/>
    <dgm:cxn modelId="{43440485-1751-4FDF-8E20-E4120CD803D9}" type="presParOf" srcId="{27FBB8C3-9FCE-41C7-80B1-D7FA571F2A6D}" destId="{51BB39AF-05C0-4F87-9852-C9D511DBD1D1}" srcOrd="0" destOrd="0" presId="urn:microsoft.com/office/officeart/2005/8/layout/process2"/>
    <dgm:cxn modelId="{917DF10F-361D-4629-937B-4A862D335235}" type="presParOf" srcId="{780C76B9-9B42-4BC7-B09C-294AD854C65D}" destId="{DC488DC8-AC18-4C14-8DA6-DD02DF01FA34}" srcOrd="6" destOrd="0" presId="urn:microsoft.com/office/officeart/2005/8/layout/process2"/>
    <dgm:cxn modelId="{6DC5ED6B-98BD-4017-B4F1-59C74D718AC7}" type="presParOf" srcId="{780C76B9-9B42-4BC7-B09C-294AD854C65D}" destId="{FFB51620-CCC5-493A-A30C-A5BF0A45EEB9}" srcOrd="7" destOrd="0" presId="urn:microsoft.com/office/officeart/2005/8/layout/process2"/>
    <dgm:cxn modelId="{12E0C191-5732-4254-953A-EB1CEAED745D}" type="presParOf" srcId="{FFB51620-CCC5-493A-A30C-A5BF0A45EEB9}" destId="{C119F3A9-513D-497F-81F3-3BFE889FC71E}" srcOrd="0" destOrd="0" presId="urn:microsoft.com/office/officeart/2005/8/layout/process2"/>
    <dgm:cxn modelId="{E2D05662-39C4-4427-9A32-E745CC2CD7D1}" type="presParOf" srcId="{780C76B9-9B42-4BC7-B09C-294AD854C65D}" destId="{1A6D3C8C-DE93-4FAE-9123-ECDF7EE8AA1C}" srcOrd="8" destOrd="0" presId="urn:microsoft.com/office/officeart/2005/8/layout/process2"/>
    <dgm:cxn modelId="{05B32E86-A80C-46EB-B253-99AD6177EA60}" type="presParOf" srcId="{780C76B9-9B42-4BC7-B09C-294AD854C65D}" destId="{8C24A901-83B6-47DB-8DEA-CAD95FBDE761}" srcOrd="9" destOrd="0" presId="urn:microsoft.com/office/officeart/2005/8/layout/process2"/>
    <dgm:cxn modelId="{09529D8D-FBA0-42BE-992D-B61ED0DB17F4}" type="presParOf" srcId="{8C24A901-83B6-47DB-8DEA-CAD95FBDE761}" destId="{89E2F72B-9421-45F3-9051-E012DDD4F1B8}" srcOrd="0" destOrd="0" presId="urn:microsoft.com/office/officeart/2005/8/layout/process2"/>
    <dgm:cxn modelId="{2C0F4261-798C-4206-ADE2-28EC483C198A}" type="presParOf" srcId="{780C76B9-9B42-4BC7-B09C-294AD854C65D}" destId="{F33E1DC5-5B2E-40F8-81B3-97CF1351F10A}" srcOrd="10" destOrd="0" presId="urn:microsoft.com/office/officeart/2005/8/layout/process2"/>
    <dgm:cxn modelId="{8E70A2B9-C05F-4DD5-A2EB-A8A5C3644290}" type="presParOf" srcId="{780C76B9-9B42-4BC7-B09C-294AD854C65D}" destId="{829B12DD-6A6B-43F8-8B46-AF93333ABA93}" srcOrd="11" destOrd="0" presId="urn:microsoft.com/office/officeart/2005/8/layout/process2"/>
    <dgm:cxn modelId="{C3D5D5CD-49F8-4A77-BD01-CC92E5D0AABF}" type="presParOf" srcId="{829B12DD-6A6B-43F8-8B46-AF93333ABA93}" destId="{F121768B-4252-4D5C-973E-3247B61D6D84}" srcOrd="0" destOrd="0" presId="urn:microsoft.com/office/officeart/2005/8/layout/process2"/>
    <dgm:cxn modelId="{02A13D92-271F-40E8-8BE1-D2FC1A34678D}" type="presParOf" srcId="{780C76B9-9B42-4BC7-B09C-294AD854C65D}" destId="{09D4A7BD-FEA6-4544-B98C-89E884F8E9A9}" srcOrd="1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52D94D-F5FD-47A7-B86C-8B1D2A717170}" type="doc">
      <dgm:prSet loTypeId="urn:microsoft.com/office/officeart/2005/8/layout/cycle1" loCatId="cycle" qsTypeId="urn:microsoft.com/office/officeart/2005/8/quickstyle/3d5" qsCatId="3D" csTypeId="urn:microsoft.com/office/officeart/2005/8/colors/accent1_2" csCatId="accent1" phldr="1"/>
      <dgm:spPr/>
      <dgm:t>
        <a:bodyPr/>
        <a:lstStyle/>
        <a:p>
          <a:endParaRPr lang="es-MX"/>
        </a:p>
      </dgm:t>
    </dgm:pt>
    <dgm:pt modelId="{F040E648-1BA9-4E85-BBB1-FCA95820A4B0}">
      <dgm:prSet phldrT="[Texto]" custT="1"/>
      <dgm:spPr/>
      <dgm:t>
        <a:bodyPr/>
        <a:lstStyle/>
        <a:p>
          <a:r>
            <a:rPr lang="es-MX" sz="2500" dirty="0"/>
            <a:t>Administrativo</a:t>
          </a:r>
        </a:p>
      </dgm:t>
    </dgm:pt>
    <dgm:pt modelId="{965C60DD-628E-4BC9-8C98-0AAE1E9F344F}" type="parTrans" cxnId="{A3C8350C-78F8-4F24-B67F-B964EC79174A}">
      <dgm:prSet/>
      <dgm:spPr/>
      <dgm:t>
        <a:bodyPr/>
        <a:lstStyle/>
        <a:p>
          <a:endParaRPr lang="es-MX" sz="2500"/>
        </a:p>
      </dgm:t>
    </dgm:pt>
    <dgm:pt modelId="{96AA5176-03D9-49FC-AB6B-F8AAF736D813}" type="sibTrans" cxnId="{A3C8350C-78F8-4F24-B67F-B964EC79174A}">
      <dgm:prSet/>
      <dgm:spPr/>
      <dgm:t>
        <a:bodyPr/>
        <a:lstStyle/>
        <a:p>
          <a:endParaRPr lang="es-MX" sz="2500"/>
        </a:p>
      </dgm:t>
    </dgm:pt>
    <dgm:pt modelId="{B2BD2BB7-3780-48DB-AE53-EB6AB6749D73}">
      <dgm:prSet phldrT="[Texto]" custT="1"/>
      <dgm:spPr/>
      <dgm:t>
        <a:bodyPr/>
        <a:lstStyle/>
        <a:p>
          <a:r>
            <a:rPr lang="es-MX" sz="2500" dirty="0"/>
            <a:t>Histórico archivístico</a:t>
          </a:r>
        </a:p>
      </dgm:t>
    </dgm:pt>
    <dgm:pt modelId="{BCF9CE07-2659-4882-B847-C791AA46FC8A}" type="parTrans" cxnId="{FA6DAF97-9186-4601-BB05-174388C9D5DC}">
      <dgm:prSet/>
      <dgm:spPr/>
      <dgm:t>
        <a:bodyPr/>
        <a:lstStyle/>
        <a:p>
          <a:endParaRPr lang="es-MX" sz="2500"/>
        </a:p>
      </dgm:t>
    </dgm:pt>
    <dgm:pt modelId="{11EC4C0E-CA83-4806-82BE-FE3C6FC27D6C}" type="sibTrans" cxnId="{FA6DAF97-9186-4601-BB05-174388C9D5DC}">
      <dgm:prSet/>
      <dgm:spPr/>
      <dgm:t>
        <a:bodyPr/>
        <a:lstStyle/>
        <a:p>
          <a:endParaRPr lang="es-MX" sz="2500"/>
        </a:p>
      </dgm:t>
    </dgm:pt>
    <dgm:pt modelId="{F3B3DD26-A86E-41C0-9EE4-2DD20F134560}">
      <dgm:prSet phldrT="[Texto]" custT="1"/>
      <dgm:spPr/>
      <dgm:t>
        <a:bodyPr/>
        <a:lstStyle/>
        <a:p>
          <a:r>
            <a:rPr lang="es-MX" sz="2500" dirty="0"/>
            <a:t>Técnico</a:t>
          </a:r>
        </a:p>
      </dgm:t>
    </dgm:pt>
    <dgm:pt modelId="{844D3612-DBCD-463F-A1D2-C042701946BB}" type="parTrans" cxnId="{03B89F2D-25C2-4686-8717-E3AF0A3178A2}">
      <dgm:prSet/>
      <dgm:spPr/>
      <dgm:t>
        <a:bodyPr/>
        <a:lstStyle/>
        <a:p>
          <a:endParaRPr lang="es-MX" sz="2500"/>
        </a:p>
      </dgm:t>
    </dgm:pt>
    <dgm:pt modelId="{D4B50E2C-DB5B-43B0-97F3-0E87A188A921}" type="sibTrans" cxnId="{03B89F2D-25C2-4686-8717-E3AF0A3178A2}">
      <dgm:prSet/>
      <dgm:spPr/>
      <dgm:t>
        <a:bodyPr/>
        <a:lstStyle/>
        <a:p>
          <a:endParaRPr lang="es-MX" sz="2500"/>
        </a:p>
      </dgm:t>
    </dgm:pt>
    <dgm:pt modelId="{F18F3CF4-FB32-433B-B20B-BBB61F03DAF1}" type="pres">
      <dgm:prSet presAssocID="{4352D94D-F5FD-47A7-B86C-8B1D2A717170}" presName="cycle" presStyleCnt="0">
        <dgm:presLayoutVars>
          <dgm:dir/>
          <dgm:resizeHandles val="exact"/>
        </dgm:presLayoutVars>
      </dgm:prSet>
      <dgm:spPr/>
    </dgm:pt>
    <dgm:pt modelId="{71F5F86F-146F-4FE5-816F-7A1E94E3AF00}" type="pres">
      <dgm:prSet presAssocID="{F040E648-1BA9-4E85-BBB1-FCA95820A4B0}" presName="dummy" presStyleCnt="0"/>
      <dgm:spPr/>
    </dgm:pt>
    <dgm:pt modelId="{89E88545-5DCB-4418-B968-DBFA835BEF3E}" type="pres">
      <dgm:prSet presAssocID="{F040E648-1BA9-4E85-BBB1-FCA95820A4B0}" presName="node" presStyleLbl="revTx" presStyleIdx="0" presStyleCnt="3">
        <dgm:presLayoutVars>
          <dgm:bulletEnabled val="1"/>
        </dgm:presLayoutVars>
      </dgm:prSet>
      <dgm:spPr/>
    </dgm:pt>
    <dgm:pt modelId="{8B530D7E-D272-4618-BB46-24D989AE68E4}" type="pres">
      <dgm:prSet presAssocID="{96AA5176-03D9-49FC-AB6B-F8AAF736D813}" presName="sibTrans" presStyleLbl="node1" presStyleIdx="0" presStyleCnt="3"/>
      <dgm:spPr/>
    </dgm:pt>
    <dgm:pt modelId="{11A5B3D3-24F8-4322-AD70-7BCC1BE8F24A}" type="pres">
      <dgm:prSet presAssocID="{B2BD2BB7-3780-48DB-AE53-EB6AB6749D73}" presName="dummy" presStyleCnt="0"/>
      <dgm:spPr/>
    </dgm:pt>
    <dgm:pt modelId="{13D1AECA-8D01-4BF8-8B39-8A6AD1DFD46C}" type="pres">
      <dgm:prSet presAssocID="{B2BD2BB7-3780-48DB-AE53-EB6AB6749D73}" presName="node" presStyleLbl="revTx" presStyleIdx="1" presStyleCnt="3">
        <dgm:presLayoutVars>
          <dgm:bulletEnabled val="1"/>
        </dgm:presLayoutVars>
      </dgm:prSet>
      <dgm:spPr/>
    </dgm:pt>
    <dgm:pt modelId="{EA8C1387-B3F2-4A88-A5DD-2E57C172F9DB}" type="pres">
      <dgm:prSet presAssocID="{11EC4C0E-CA83-4806-82BE-FE3C6FC27D6C}" presName="sibTrans" presStyleLbl="node1" presStyleIdx="1" presStyleCnt="3"/>
      <dgm:spPr/>
    </dgm:pt>
    <dgm:pt modelId="{8E30D4BE-B955-4206-8D85-65518695B2AB}" type="pres">
      <dgm:prSet presAssocID="{F3B3DD26-A86E-41C0-9EE4-2DD20F134560}" presName="dummy" presStyleCnt="0"/>
      <dgm:spPr/>
    </dgm:pt>
    <dgm:pt modelId="{5AE461D9-F817-44D1-8D17-D929EF2422C6}" type="pres">
      <dgm:prSet presAssocID="{F3B3DD26-A86E-41C0-9EE4-2DD20F134560}" presName="node" presStyleLbl="revTx" presStyleIdx="2" presStyleCnt="3">
        <dgm:presLayoutVars>
          <dgm:bulletEnabled val="1"/>
        </dgm:presLayoutVars>
      </dgm:prSet>
      <dgm:spPr/>
    </dgm:pt>
    <dgm:pt modelId="{16280028-05DC-414B-B72E-AF37B87C0EA2}" type="pres">
      <dgm:prSet presAssocID="{D4B50E2C-DB5B-43B0-97F3-0E87A188A921}" presName="sibTrans" presStyleLbl="node1" presStyleIdx="2" presStyleCnt="3"/>
      <dgm:spPr/>
    </dgm:pt>
  </dgm:ptLst>
  <dgm:cxnLst>
    <dgm:cxn modelId="{A3C8350C-78F8-4F24-B67F-B964EC79174A}" srcId="{4352D94D-F5FD-47A7-B86C-8B1D2A717170}" destId="{F040E648-1BA9-4E85-BBB1-FCA95820A4B0}" srcOrd="0" destOrd="0" parTransId="{965C60DD-628E-4BC9-8C98-0AAE1E9F344F}" sibTransId="{96AA5176-03D9-49FC-AB6B-F8AAF736D813}"/>
    <dgm:cxn modelId="{146D151D-5207-4A56-A4D4-50168224D1A5}" type="presOf" srcId="{B2BD2BB7-3780-48DB-AE53-EB6AB6749D73}" destId="{13D1AECA-8D01-4BF8-8B39-8A6AD1DFD46C}" srcOrd="0" destOrd="0" presId="urn:microsoft.com/office/officeart/2005/8/layout/cycle1"/>
    <dgm:cxn modelId="{03B89F2D-25C2-4686-8717-E3AF0A3178A2}" srcId="{4352D94D-F5FD-47A7-B86C-8B1D2A717170}" destId="{F3B3DD26-A86E-41C0-9EE4-2DD20F134560}" srcOrd="2" destOrd="0" parTransId="{844D3612-DBCD-463F-A1D2-C042701946BB}" sibTransId="{D4B50E2C-DB5B-43B0-97F3-0E87A188A921}"/>
    <dgm:cxn modelId="{886BC533-843C-4FAC-AA8C-B5260D3BAD38}" type="presOf" srcId="{4352D94D-F5FD-47A7-B86C-8B1D2A717170}" destId="{F18F3CF4-FB32-433B-B20B-BBB61F03DAF1}" srcOrd="0" destOrd="0" presId="urn:microsoft.com/office/officeart/2005/8/layout/cycle1"/>
    <dgm:cxn modelId="{2B08DF6A-3FE2-473E-A482-62B26B5E5887}" type="presOf" srcId="{11EC4C0E-CA83-4806-82BE-FE3C6FC27D6C}" destId="{EA8C1387-B3F2-4A88-A5DD-2E57C172F9DB}" srcOrd="0" destOrd="0" presId="urn:microsoft.com/office/officeart/2005/8/layout/cycle1"/>
    <dgm:cxn modelId="{01C5A693-805B-4940-A7DC-49199F1A50CD}" type="presOf" srcId="{F3B3DD26-A86E-41C0-9EE4-2DD20F134560}" destId="{5AE461D9-F817-44D1-8D17-D929EF2422C6}" srcOrd="0" destOrd="0" presId="urn:microsoft.com/office/officeart/2005/8/layout/cycle1"/>
    <dgm:cxn modelId="{FA6DAF97-9186-4601-BB05-174388C9D5DC}" srcId="{4352D94D-F5FD-47A7-B86C-8B1D2A717170}" destId="{B2BD2BB7-3780-48DB-AE53-EB6AB6749D73}" srcOrd="1" destOrd="0" parTransId="{BCF9CE07-2659-4882-B847-C791AA46FC8A}" sibTransId="{11EC4C0E-CA83-4806-82BE-FE3C6FC27D6C}"/>
    <dgm:cxn modelId="{D59DF4A5-42C0-400C-AE90-9FCED85E6FA9}" type="presOf" srcId="{96AA5176-03D9-49FC-AB6B-F8AAF736D813}" destId="{8B530D7E-D272-4618-BB46-24D989AE68E4}" srcOrd="0" destOrd="0" presId="urn:microsoft.com/office/officeart/2005/8/layout/cycle1"/>
    <dgm:cxn modelId="{EB94F7C1-5D49-493A-AF07-A75FF1F86660}" type="presOf" srcId="{D4B50E2C-DB5B-43B0-97F3-0E87A188A921}" destId="{16280028-05DC-414B-B72E-AF37B87C0EA2}" srcOrd="0" destOrd="0" presId="urn:microsoft.com/office/officeart/2005/8/layout/cycle1"/>
    <dgm:cxn modelId="{F22F94D8-A512-4991-8562-8CD33C413505}" type="presOf" srcId="{F040E648-1BA9-4E85-BBB1-FCA95820A4B0}" destId="{89E88545-5DCB-4418-B968-DBFA835BEF3E}" srcOrd="0" destOrd="0" presId="urn:microsoft.com/office/officeart/2005/8/layout/cycle1"/>
    <dgm:cxn modelId="{21DC7DF5-2E57-481E-BE19-02A8B7E2B401}" type="presParOf" srcId="{F18F3CF4-FB32-433B-B20B-BBB61F03DAF1}" destId="{71F5F86F-146F-4FE5-816F-7A1E94E3AF00}" srcOrd="0" destOrd="0" presId="urn:microsoft.com/office/officeart/2005/8/layout/cycle1"/>
    <dgm:cxn modelId="{D81F5FBE-7D4E-4DAB-8A89-7225774655D8}" type="presParOf" srcId="{F18F3CF4-FB32-433B-B20B-BBB61F03DAF1}" destId="{89E88545-5DCB-4418-B968-DBFA835BEF3E}" srcOrd="1" destOrd="0" presId="urn:microsoft.com/office/officeart/2005/8/layout/cycle1"/>
    <dgm:cxn modelId="{AA9BE7C0-983E-431D-B799-0AAC7A5EA425}" type="presParOf" srcId="{F18F3CF4-FB32-433B-B20B-BBB61F03DAF1}" destId="{8B530D7E-D272-4618-BB46-24D989AE68E4}" srcOrd="2" destOrd="0" presId="urn:microsoft.com/office/officeart/2005/8/layout/cycle1"/>
    <dgm:cxn modelId="{AB7E1CF5-ED47-48BF-92D9-CB2B30472A26}" type="presParOf" srcId="{F18F3CF4-FB32-433B-B20B-BBB61F03DAF1}" destId="{11A5B3D3-24F8-4322-AD70-7BCC1BE8F24A}" srcOrd="3" destOrd="0" presId="urn:microsoft.com/office/officeart/2005/8/layout/cycle1"/>
    <dgm:cxn modelId="{6A8FEA0F-BD1B-4BD1-92EE-2911FE8FE3E3}" type="presParOf" srcId="{F18F3CF4-FB32-433B-B20B-BBB61F03DAF1}" destId="{13D1AECA-8D01-4BF8-8B39-8A6AD1DFD46C}" srcOrd="4" destOrd="0" presId="urn:microsoft.com/office/officeart/2005/8/layout/cycle1"/>
    <dgm:cxn modelId="{AEC62FC5-6732-4086-A7BD-FF2B5EF7C9AD}" type="presParOf" srcId="{F18F3CF4-FB32-433B-B20B-BBB61F03DAF1}" destId="{EA8C1387-B3F2-4A88-A5DD-2E57C172F9DB}" srcOrd="5" destOrd="0" presId="urn:microsoft.com/office/officeart/2005/8/layout/cycle1"/>
    <dgm:cxn modelId="{524A4DAE-73DD-48F3-81DC-334D8F7F899F}" type="presParOf" srcId="{F18F3CF4-FB32-433B-B20B-BBB61F03DAF1}" destId="{8E30D4BE-B955-4206-8D85-65518695B2AB}" srcOrd="6" destOrd="0" presId="urn:microsoft.com/office/officeart/2005/8/layout/cycle1"/>
    <dgm:cxn modelId="{092A1324-7354-4670-885D-6A00A0659185}" type="presParOf" srcId="{F18F3CF4-FB32-433B-B20B-BBB61F03DAF1}" destId="{5AE461D9-F817-44D1-8D17-D929EF2422C6}" srcOrd="7" destOrd="0" presId="urn:microsoft.com/office/officeart/2005/8/layout/cycle1"/>
    <dgm:cxn modelId="{FD696824-873A-45F1-AD8C-972B1FD6C1D4}" type="presParOf" srcId="{F18F3CF4-FB32-433B-B20B-BBB61F03DAF1}" destId="{16280028-05DC-414B-B72E-AF37B87C0EA2}"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9E99CD-B123-4AB2-879C-411B1D54C579}" type="doc">
      <dgm:prSet loTypeId="urn:microsoft.com/office/officeart/2005/8/layout/pyramid2" loCatId="pyramid" qsTypeId="urn:microsoft.com/office/officeart/2005/8/quickstyle/3d1" qsCatId="3D" csTypeId="urn:microsoft.com/office/officeart/2005/8/colors/accent1_2" csCatId="accent1" phldr="1"/>
      <dgm:spPr/>
      <dgm:t>
        <a:bodyPr/>
        <a:lstStyle/>
        <a:p>
          <a:endParaRPr lang="es-MX"/>
        </a:p>
      </dgm:t>
    </dgm:pt>
    <dgm:pt modelId="{4EEC718E-E7B9-4CB0-A2AE-DC25D2502E8C}">
      <dgm:prSet phldrT="[Texto]" custT="1"/>
      <dgm:spPr/>
      <dgm:t>
        <a:bodyPr/>
        <a:lstStyle/>
        <a:p>
          <a:pPr marL="174625" indent="0" algn="just">
            <a:tabLst/>
          </a:pPr>
          <a:r>
            <a:rPr lang="es-ES" altLang="es-MX" sz="2200" kern="1200" dirty="0"/>
            <a:t>Los que reflejan los objetivos específicos del organismo</a:t>
          </a:r>
          <a:endParaRPr lang="es-MX" sz="2200" kern="1200" dirty="0"/>
        </a:p>
      </dgm:t>
    </dgm:pt>
    <dgm:pt modelId="{78E27DB1-E329-4B1A-9D49-80E31F30E47F}" type="parTrans" cxnId="{A6882C6D-49DA-4C39-95DB-7B861A117C33}">
      <dgm:prSet/>
      <dgm:spPr/>
      <dgm:t>
        <a:bodyPr/>
        <a:lstStyle/>
        <a:p>
          <a:pPr algn="l"/>
          <a:endParaRPr lang="es-MX" sz="2200"/>
        </a:p>
      </dgm:t>
    </dgm:pt>
    <dgm:pt modelId="{8C438C03-B1AF-46DD-8634-A67761CDEABA}" type="sibTrans" cxnId="{A6882C6D-49DA-4C39-95DB-7B861A117C33}">
      <dgm:prSet/>
      <dgm:spPr/>
      <dgm:t>
        <a:bodyPr/>
        <a:lstStyle/>
        <a:p>
          <a:pPr algn="l"/>
          <a:endParaRPr lang="es-MX" sz="2200"/>
        </a:p>
      </dgm:t>
    </dgm:pt>
    <dgm:pt modelId="{8CB11900-7E15-44F1-A3A5-ED458DF4CBC3}">
      <dgm:prSet phldrT="[Texto]" custT="1"/>
      <dgm:spPr/>
      <dgm:t>
        <a:bodyPr/>
        <a:lstStyle/>
        <a:p>
          <a:pPr marL="174625" indent="0" algn="just">
            <a:tabLst/>
          </a:pPr>
          <a:r>
            <a:rPr lang="es-ES" altLang="es-MX" sz="2200" kern="1200" dirty="0"/>
            <a:t>Los que reflejan actividades de apoyo para obtener los objetivos para los cuales fue creado el organismo.</a:t>
          </a:r>
          <a:endParaRPr lang="es-MX" sz="2200" kern="1200" dirty="0"/>
        </a:p>
      </dgm:t>
    </dgm:pt>
    <dgm:pt modelId="{D7BBE8B1-AEBC-48DF-B802-D0CEB7AA19F3}" type="parTrans" cxnId="{2BDD7B65-3A78-4FAE-A625-641D1F198AB9}">
      <dgm:prSet/>
      <dgm:spPr/>
      <dgm:t>
        <a:bodyPr/>
        <a:lstStyle/>
        <a:p>
          <a:endParaRPr lang="es-MX" sz="2200"/>
        </a:p>
      </dgm:t>
    </dgm:pt>
    <dgm:pt modelId="{42189251-BD81-4853-915F-D74163C624D4}" type="sibTrans" cxnId="{2BDD7B65-3A78-4FAE-A625-641D1F198AB9}">
      <dgm:prSet/>
      <dgm:spPr/>
      <dgm:t>
        <a:bodyPr/>
        <a:lstStyle/>
        <a:p>
          <a:endParaRPr lang="es-MX" sz="2200"/>
        </a:p>
      </dgm:t>
    </dgm:pt>
    <dgm:pt modelId="{442F7B6D-62C7-4044-BB77-0061F674F139}">
      <dgm:prSet custT="1"/>
      <dgm:spPr/>
      <dgm:t>
        <a:bodyPr/>
        <a:lstStyle/>
        <a:p>
          <a:pPr algn="just"/>
          <a:r>
            <a:rPr lang="es-ES" altLang="es-MX" sz="2200" kern="1200" dirty="0"/>
            <a:t>Los que comunican, impulsan e informan las actividades internas o domésticas del organismo.</a:t>
          </a:r>
          <a:endParaRPr lang="es-MX" sz="2200" kern="1200" dirty="0"/>
        </a:p>
      </dgm:t>
    </dgm:pt>
    <dgm:pt modelId="{9AE55825-0474-4371-9D29-E273480C20DF}" type="parTrans" cxnId="{9B4AF2B4-A509-4C5E-B837-9F102FD2B6B8}">
      <dgm:prSet/>
      <dgm:spPr/>
      <dgm:t>
        <a:bodyPr/>
        <a:lstStyle/>
        <a:p>
          <a:endParaRPr lang="es-MX" sz="2200"/>
        </a:p>
      </dgm:t>
    </dgm:pt>
    <dgm:pt modelId="{91433760-CC11-428F-B40A-52629C73C852}" type="sibTrans" cxnId="{9B4AF2B4-A509-4C5E-B837-9F102FD2B6B8}">
      <dgm:prSet/>
      <dgm:spPr/>
      <dgm:t>
        <a:bodyPr/>
        <a:lstStyle/>
        <a:p>
          <a:endParaRPr lang="es-MX" sz="2200"/>
        </a:p>
      </dgm:t>
    </dgm:pt>
    <dgm:pt modelId="{2933E024-CD2B-4387-8904-39A10ED088E1}" type="pres">
      <dgm:prSet presAssocID="{0A9E99CD-B123-4AB2-879C-411B1D54C579}" presName="compositeShape" presStyleCnt="0">
        <dgm:presLayoutVars>
          <dgm:dir/>
          <dgm:resizeHandles/>
        </dgm:presLayoutVars>
      </dgm:prSet>
      <dgm:spPr/>
    </dgm:pt>
    <dgm:pt modelId="{7D6A4FBE-D4AF-4835-9311-2E695443E358}" type="pres">
      <dgm:prSet presAssocID="{0A9E99CD-B123-4AB2-879C-411B1D54C579}" presName="pyramid" presStyleLbl="node1" presStyleIdx="0" presStyleCnt="1"/>
      <dgm:spPr/>
    </dgm:pt>
    <dgm:pt modelId="{B7381273-96F6-4D7A-9D02-B4E7AB0C8E02}" type="pres">
      <dgm:prSet presAssocID="{0A9E99CD-B123-4AB2-879C-411B1D54C579}" presName="theList" presStyleCnt="0"/>
      <dgm:spPr/>
    </dgm:pt>
    <dgm:pt modelId="{21E0EA54-D37B-43A4-A8DE-7E6B11F0A140}" type="pres">
      <dgm:prSet presAssocID="{4EEC718E-E7B9-4CB0-A2AE-DC25D2502E8C}" presName="aNode" presStyleLbl="fgAcc1" presStyleIdx="0" presStyleCnt="3" custScaleX="242635">
        <dgm:presLayoutVars>
          <dgm:bulletEnabled val="1"/>
        </dgm:presLayoutVars>
      </dgm:prSet>
      <dgm:spPr/>
    </dgm:pt>
    <dgm:pt modelId="{29B62DF6-A568-4390-A7E8-16C66DFA6828}" type="pres">
      <dgm:prSet presAssocID="{4EEC718E-E7B9-4CB0-A2AE-DC25D2502E8C}" presName="aSpace" presStyleCnt="0"/>
      <dgm:spPr/>
    </dgm:pt>
    <dgm:pt modelId="{43A20E8F-C279-436C-9A9A-6EF5D77E4F2A}" type="pres">
      <dgm:prSet presAssocID="{8CB11900-7E15-44F1-A3A5-ED458DF4CBC3}" presName="aNode" presStyleLbl="fgAcc1" presStyleIdx="1" presStyleCnt="3" custScaleX="240595">
        <dgm:presLayoutVars>
          <dgm:bulletEnabled val="1"/>
        </dgm:presLayoutVars>
      </dgm:prSet>
      <dgm:spPr/>
    </dgm:pt>
    <dgm:pt modelId="{9D5897F0-4330-4AD9-9E26-A6D59765556B}" type="pres">
      <dgm:prSet presAssocID="{8CB11900-7E15-44F1-A3A5-ED458DF4CBC3}" presName="aSpace" presStyleCnt="0"/>
      <dgm:spPr/>
    </dgm:pt>
    <dgm:pt modelId="{65AA208F-9525-4366-ACC1-6CC2493907E4}" type="pres">
      <dgm:prSet presAssocID="{442F7B6D-62C7-4044-BB77-0061F674F139}" presName="aNode" presStyleLbl="fgAcc1" presStyleIdx="2" presStyleCnt="3" custScaleX="240595">
        <dgm:presLayoutVars>
          <dgm:bulletEnabled val="1"/>
        </dgm:presLayoutVars>
      </dgm:prSet>
      <dgm:spPr/>
    </dgm:pt>
    <dgm:pt modelId="{802420E3-7F28-44C6-8453-57392408484F}" type="pres">
      <dgm:prSet presAssocID="{442F7B6D-62C7-4044-BB77-0061F674F139}" presName="aSpace" presStyleCnt="0"/>
      <dgm:spPr/>
    </dgm:pt>
  </dgm:ptLst>
  <dgm:cxnLst>
    <dgm:cxn modelId="{6C2C4217-CBB8-4D50-98FF-99400CFCF7BA}" type="presOf" srcId="{442F7B6D-62C7-4044-BB77-0061F674F139}" destId="{65AA208F-9525-4366-ACC1-6CC2493907E4}" srcOrd="0" destOrd="0" presId="urn:microsoft.com/office/officeart/2005/8/layout/pyramid2"/>
    <dgm:cxn modelId="{D04CA31E-0E2C-4CE3-8E0A-06D285AF2093}" type="presOf" srcId="{8CB11900-7E15-44F1-A3A5-ED458DF4CBC3}" destId="{43A20E8F-C279-436C-9A9A-6EF5D77E4F2A}" srcOrd="0" destOrd="0" presId="urn:microsoft.com/office/officeart/2005/8/layout/pyramid2"/>
    <dgm:cxn modelId="{2BDD7B65-3A78-4FAE-A625-641D1F198AB9}" srcId="{0A9E99CD-B123-4AB2-879C-411B1D54C579}" destId="{8CB11900-7E15-44F1-A3A5-ED458DF4CBC3}" srcOrd="1" destOrd="0" parTransId="{D7BBE8B1-AEBC-48DF-B802-D0CEB7AA19F3}" sibTransId="{42189251-BD81-4853-915F-D74163C624D4}"/>
    <dgm:cxn modelId="{A6882C6D-49DA-4C39-95DB-7B861A117C33}" srcId="{0A9E99CD-B123-4AB2-879C-411B1D54C579}" destId="{4EEC718E-E7B9-4CB0-A2AE-DC25D2502E8C}" srcOrd="0" destOrd="0" parTransId="{78E27DB1-E329-4B1A-9D49-80E31F30E47F}" sibTransId="{8C438C03-B1AF-46DD-8634-A67761CDEABA}"/>
    <dgm:cxn modelId="{EF833BA5-D799-483E-8423-AC489A2D5A5E}" type="presOf" srcId="{0A9E99CD-B123-4AB2-879C-411B1D54C579}" destId="{2933E024-CD2B-4387-8904-39A10ED088E1}" srcOrd="0" destOrd="0" presId="urn:microsoft.com/office/officeart/2005/8/layout/pyramid2"/>
    <dgm:cxn modelId="{9B4AF2B4-A509-4C5E-B837-9F102FD2B6B8}" srcId="{0A9E99CD-B123-4AB2-879C-411B1D54C579}" destId="{442F7B6D-62C7-4044-BB77-0061F674F139}" srcOrd="2" destOrd="0" parTransId="{9AE55825-0474-4371-9D29-E273480C20DF}" sibTransId="{91433760-CC11-428F-B40A-52629C73C852}"/>
    <dgm:cxn modelId="{4E01DDC3-3E98-44AD-B490-81C5F91B0D38}" type="presOf" srcId="{4EEC718E-E7B9-4CB0-A2AE-DC25D2502E8C}" destId="{21E0EA54-D37B-43A4-A8DE-7E6B11F0A140}" srcOrd="0" destOrd="0" presId="urn:microsoft.com/office/officeart/2005/8/layout/pyramid2"/>
    <dgm:cxn modelId="{EA29C875-CC84-4342-9AD6-24B12360229C}" type="presParOf" srcId="{2933E024-CD2B-4387-8904-39A10ED088E1}" destId="{7D6A4FBE-D4AF-4835-9311-2E695443E358}" srcOrd="0" destOrd="0" presId="urn:microsoft.com/office/officeart/2005/8/layout/pyramid2"/>
    <dgm:cxn modelId="{4A2707FD-4E11-46D0-A71C-E43110E0FC6F}" type="presParOf" srcId="{2933E024-CD2B-4387-8904-39A10ED088E1}" destId="{B7381273-96F6-4D7A-9D02-B4E7AB0C8E02}" srcOrd="1" destOrd="0" presId="urn:microsoft.com/office/officeart/2005/8/layout/pyramid2"/>
    <dgm:cxn modelId="{AEF97FC1-ABB1-406A-AF2B-74209FFC0C09}" type="presParOf" srcId="{B7381273-96F6-4D7A-9D02-B4E7AB0C8E02}" destId="{21E0EA54-D37B-43A4-A8DE-7E6B11F0A140}" srcOrd="0" destOrd="0" presId="urn:microsoft.com/office/officeart/2005/8/layout/pyramid2"/>
    <dgm:cxn modelId="{BDCB84D8-4FC3-41FA-8BE5-E99FDFE1CD4F}" type="presParOf" srcId="{B7381273-96F6-4D7A-9D02-B4E7AB0C8E02}" destId="{29B62DF6-A568-4390-A7E8-16C66DFA6828}" srcOrd="1" destOrd="0" presId="urn:microsoft.com/office/officeart/2005/8/layout/pyramid2"/>
    <dgm:cxn modelId="{8F9600CD-C60F-410B-BB95-366353AD887A}" type="presParOf" srcId="{B7381273-96F6-4D7A-9D02-B4E7AB0C8E02}" destId="{43A20E8F-C279-436C-9A9A-6EF5D77E4F2A}" srcOrd="2" destOrd="0" presId="urn:microsoft.com/office/officeart/2005/8/layout/pyramid2"/>
    <dgm:cxn modelId="{4EC5B62C-A089-40A5-A2A6-DE39ADB55B6E}" type="presParOf" srcId="{B7381273-96F6-4D7A-9D02-B4E7AB0C8E02}" destId="{9D5897F0-4330-4AD9-9E26-A6D59765556B}" srcOrd="3" destOrd="0" presId="urn:microsoft.com/office/officeart/2005/8/layout/pyramid2"/>
    <dgm:cxn modelId="{F672DB3A-42F6-464F-8DCA-88CF244FB0B2}" type="presParOf" srcId="{B7381273-96F6-4D7A-9D02-B4E7AB0C8E02}" destId="{65AA208F-9525-4366-ACC1-6CC2493907E4}" srcOrd="4" destOrd="0" presId="urn:microsoft.com/office/officeart/2005/8/layout/pyramid2"/>
    <dgm:cxn modelId="{A8315CE1-3050-4554-A6BD-A826AB8D8F7C}" type="presParOf" srcId="{B7381273-96F6-4D7A-9D02-B4E7AB0C8E02}" destId="{802420E3-7F28-44C6-8453-57392408484F}"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36860C-E4AB-4373-97DB-0DDE426CF98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77BB6930-09D7-4C51-9CF3-BC96A14E707A}">
      <dgm:prSet phldrT="[Texto]"/>
      <dgm:spPr/>
      <dgm:t>
        <a:bodyPr/>
        <a:lstStyle/>
        <a:p>
          <a:r>
            <a:rPr lang="es-MX" altLang="es-MX" dirty="0"/>
            <a:t>Concepto filosófico</a:t>
          </a:r>
          <a:endParaRPr lang="es-MX" dirty="0"/>
        </a:p>
      </dgm:t>
    </dgm:pt>
    <dgm:pt modelId="{26AA71B4-5138-40F4-A51A-12F60ACD2DA7}" type="parTrans" cxnId="{9048620B-10DE-45DF-9677-405CC7FCE190}">
      <dgm:prSet/>
      <dgm:spPr/>
      <dgm:t>
        <a:bodyPr/>
        <a:lstStyle/>
        <a:p>
          <a:endParaRPr lang="es-MX"/>
        </a:p>
      </dgm:t>
    </dgm:pt>
    <dgm:pt modelId="{FC60718C-7F5E-4CB4-AF44-FF464CEFF253}" type="sibTrans" cxnId="{9048620B-10DE-45DF-9677-405CC7FCE190}">
      <dgm:prSet/>
      <dgm:spPr/>
      <dgm:t>
        <a:bodyPr/>
        <a:lstStyle/>
        <a:p>
          <a:endParaRPr lang="es-MX"/>
        </a:p>
      </dgm:t>
    </dgm:pt>
    <dgm:pt modelId="{F2B65FF1-B177-4F24-911A-2111AA223ACB}">
      <dgm:prSet phldrT="[Texto]"/>
      <dgm:spPr/>
      <dgm:t>
        <a:bodyPr/>
        <a:lstStyle/>
        <a:p>
          <a:r>
            <a:rPr lang="es-MX" altLang="es-MX" dirty="0"/>
            <a:t>Concepto archivístico</a:t>
          </a:r>
          <a:endParaRPr lang="es-MX" dirty="0"/>
        </a:p>
      </dgm:t>
    </dgm:pt>
    <dgm:pt modelId="{246CD764-1DAC-4108-91FB-8816167BD287}" type="parTrans" cxnId="{9E7070F2-2BAA-4257-BA08-1321315D8718}">
      <dgm:prSet/>
      <dgm:spPr/>
      <dgm:t>
        <a:bodyPr/>
        <a:lstStyle/>
        <a:p>
          <a:endParaRPr lang="es-MX"/>
        </a:p>
      </dgm:t>
    </dgm:pt>
    <dgm:pt modelId="{D9A06534-9AEB-4B17-9D96-ADE21DCA8113}" type="sibTrans" cxnId="{9E7070F2-2BAA-4257-BA08-1321315D8718}">
      <dgm:prSet/>
      <dgm:spPr/>
      <dgm:t>
        <a:bodyPr/>
        <a:lstStyle/>
        <a:p>
          <a:endParaRPr lang="es-MX"/>
        </a:p>
      </dgm:t>
    </dgm:pt>
    <dgm:pt modelId="{98E9D96F-6F95-4CB6-93A1-78A452BF6660}" type="pres">
      <dgm:prSet presAssocID="{3136860C-E4AB-4373-97DB-0DDE426CF986}" presName="linear" presStyleCnt="0">
        <dgm:presLayoutVars>
          <dgm:dir/>
          <dgm:animLvl val="lvl"/>
          <dgm:resizeHandles val="exact"/>
        </dgm:presLayoutVars>
      </dgm:prSet>
      <dgm:spPr/>
    </dgm:pt>
    <dgm:pt modelId="{13F8F982-BC2F-4D18-A88B-8B120E905454}" type="pres">
      <dgm:prSet presAssocID="{77BB6930-09D7-4C51-9CF3-BC96A14E707A}" presName="parentLin" presStyleCnt="0"/>
      <dgm:spPr/>
    </dgm:pt>
    <dgm:pt modelId="{1F247890-D222-4175-B9D1-541F20A2AEDD}" type="pres">
      <dgm:prSet presAssocID="{77BB6930-09D7-4C51-9CF3-BC96A14E707A}" presName="parentLeftMargin" presStyleLbl="node1" presStyleIdx="0" presStyleCnt="2"/>
      <dgm:spPr/>
    </dgm:pt>
    <dgm:pt modelId="{0BC8204A-E407-4EE1-8131-E1EFF86513B2}" type="pres">
      <dgm:prSet presAssocID="{77BB6930-09D7-4C51-9CF3-BC96A14E707A}" presName="parentText" presStyleLbl="node1" presStyleIdx="0" presStyleCnt="2">
        <dgm:presLayoutVars>
          <dgm:chMax val="0"/>
          <dgm:bulletEnabled val="1"/>
        </dgm:presLayoutVars>
      </dgm:prSet>
      <dgm:spPr/>
    </dgm:pt>
    <dgm:pt modelId="{2C01D320-0E15-4CA5-8E23-A27F095E39C4}" type="pres">
      <dgm:prSet presAssocID="{77BB6930-09D7-4C51-9CF3-BC96A14E707A}" presName="negativeSpace" presStyleCnt="0"/>
      <dgm:spPr/>
    </dgm:pt>
    <dgm:pt modelId="{D010DEFE-7698-43B1-889B-E9FD345E75A5}" type="pres">
      <dgm:prSet presAssocID="{77BB6930-09D7-4C51-9CF3-BC96A14E707A}" presName="childText" presStyleLbl="conFgAcc1" presStyleIdx="0" presStyleCnt="2">
        <dgm:presLayoutVars>
          <dgm:bulletEnabled val="1"/>
        </dgm:presLayoutVars>
      </dgm:prSet>
      <dgm:spPr/>
    </dgm:pt>
    <dgm:pt modelId="{4E1C8046-6135-4426-80E5-AB027C46F7AF}" type="pres">
      <dgm:prSet presAssocID="{FC60718C-7F5E-4CB4-AF44-FF464CEFF253}" presName="spaceBetweenRectangles" presStyleCnt="0"/>
      <dgm:spPr/>
    </dgm:pt>
    <dgm:pt modelId="{276E6B18-1EFC-4138-A1AE-ED4936D5318A}" type="pres">
      <dgm:prSet presAssocID="{F2B65FF1-B177-4F24-911A-2111AA223ACB}" presName="parentLin" presStyleCnt="0"/>
      <dgm:spPr/>
    </dgm:pt>
    <dgm:pt modelId="{76E2969F-5BA8-44D2-85F0-580ABA177CB2}" type="pres">
      <dgm:prSet presAssocID="{F2B65FF1-B177-4F24-911A-2111AA223ACB}" presName="parentLeftMargin" presStyleLbl="node1" presStyleIdx="0" presStyleCnt="2"/>
      <dgm:spPr/>
    </dgm:pt>
    <dgm:pt modelId="{5DBB4560-544C-4F0B-9057-7F76CB4A3311}" type="pres">
      <dgm:prSet presAssocID="{F2B65FF1-B177-4F24-911A-2111AA223ACB}" presName="parentText" presStyleLbl="node1" presStyleIdx="1" presStyleCnt="2">
        <dgm:presLayoutVars>
          <dgm:chMax val="0"/>
          <dgm:bulletEnabled val="1"/>
        </dgm:presLayoutVars>
      </dgm:prSet>
      <dgm:spPr/>
    </dgm:pt>
    <dgm:pt modelId="{BDD3848F-E840-44D7-A6B8-C3141E89F479}" type="pres">
      <dgm:prSet presAssocID="{F2B65FF1-B177-4F24-911A-2111AA223ACB}" presName="negativeSpace" presStyleCnt="0"/>
      <dgm:spPr/>
    </dgm:pt>
    <dgm:pt modelId="{44DCB95F-E4D4-4855-93A0-7CA3680028E7}" type="pres">
      <dgm:prSet presAssocID="{F2B65FF1-B177-4F24-911A-2111AA223ACB}" presName="childText" presStyleLbl="conFgAcc1" presStyleIdx="1" presStyleCnt="2">
        <dgm:presLayoutVars>
          <dgm:bulletEnabled val="1"/>
        </dgm:presLayoutVars>
      </dgm:prSet>
      <dgm:spPr/>
    </dgm:pt>
  </dgm:ptLst>
  <dgm:cxnLst>
    <dgm:cxn modelId="{9048620B-10DE-45DF-9677-405CC7FCE190}" srcId="{3136860C-E4AB-4373-97DB-0DDE426CF986}" destId="{77BB6930-09D7-4C51-9CF3-BC96A14E707A}" srcOrd="0" destOrd="0" parTransId="{26AA71B4-5138-40F4-A51A-12F60ACD2DA7}" sibTransId="{FC60718C-7F5E-4CB4-AF44-FF464CEFF253}"/>
    <dgm:cxn modelId="{9C15685F-3039-4DBE-90D9-7E2C23F23626}" type="presOf" srcId="{77BB6930-09D7-4C51-9CF3-BC96A14E707A}" destId="{0BC8204A-E407-4EE1-8131-E1EFF86513B2}" srcOrd="1" destOrd="0" presId="urn:microsoft.com/office/officeart/2005/8/layout/list1"/>
    <dgm:cxn modelId="{F2F52F4C-81FF-40D2-B6C0-4293A434B0E2}" type="presOf" srcId="{F2B65FF1-B177-4F24-911A-2111AA223ACB}" destId="{5DBB4560-544C-4F0B-9057-7F76CB4A3311}" srcOrd="1" destOrd="0" presId="urn:microsoft.com/office/officeart/2005/8/layout/list1"/>
    <dgm:cxn modelId="{5455F3BE-587D-40E0-8162-26EBA0EA3AD0}" type="presOf" srcId="{F2B65FF1-B177-4F24-911A-2111AA223ACB}" destId="{76E2969F-5BA8-44D2-85F0-580ABA177CB2}" srcOrd="0" destOrd="0" presId="urn:microsoft.com/office/officeart/2005/8/layout/list1"/>
    <dgm:cxn modelId="{2E33B8C3-9AE4-4CBA-8727-57AE6C7E0E4A}" type="presOf" srcId="{77BB6930-09D7-4C51-9CF3-BC96A14E707A}" destId="{1F247890-D222-4175-B9D1-541F20A2AEDD}" srcOrd="0" destOrd="0" presId="urn:microsoft.com/office/officeart/2005/8/layout/list1"/>
    <dgm:cxn modelId="{210FAFED-252F-437B-A220-8A017AACDBAA}" type="presOf" srcId="{3136860C-E4AB-4373-97DB-0DDE426CF986}" destId="{98E9D96F-6F95-4CB6-93A1-78A452BF6660}" srcOrd="0" destOrd="0" presId="urn:microsoft.com/office/officeart/2005/8/layout/list1"/>
    <dgm:cxn modelId="{9E7070F2-2BAA-4257-BA08-1321315D8718}" srcId="{3136860C-E4AB-4373-97DB-0DDE426CF986}" destId="{F2B65FF1-B177-4F24-911A-2111AA223ACB}" srcOrd="1" destOrd="0" parTransId="{246CD764-1DAC-4108-91FB-8816167BD287}" sibTransId="{D9A06534-9AEB-4B17-9D96-ADE21DCA8113}"/>
    <dgm:cxn modelId="{D294F65B-A38C-415C-BF79-E40C8DDA5F20}" type="presParOf" srcId="{98E9D96F-6F95-4CB6-93A1-78A452BF6660}" destId="{13F8F982-BC2F-4D18-A88B-8B120E905454}" srcOrd="0" destOrd="0" presId="urn:microsoft.com/office/officeart/2005/8/layout/list1"/>
    <dgm:cxn modelId="{A0678917-0290-4C8B-A5B7-0CEC2B7F9DCF}" type="presParOf" srcId="{13F8F982-BC2F-4D18-A88B-8B120E905454}" destId="{1F247890-D222-4175-B9D1-541F20A2AEDD}" srcOrd="0" destOrd="0" presId="urn:microsoft.com/office/officeart/2005/8/layout/list1"/>
    <dgm:cxn modelId="{1B74F25A-BEBB-49BB-B221-3B36B41EE26D}" type="presParOf" srcId="{13F8F982-BC2F-4D18-A88B-8B120E905454}" destId="{0BC8204A-E407-4EE1-8131-E1EFF86513B2}" srcOrd="1" destOrd="0" presId="urn:microsoft.com/office/officeart/2005/8/layout/list1"/>
    <dgm:cxn modelId="{C20709E6-E27D-448A-AAB0-0BB3EAB659E2}" type="presParOf" srcId="{98E9D96F-6F95-4CB6-93A1-78A452BF6660}" destId="{2C01D320-0E15-4CA5-8E23-A27F095E39C4}" srcOrd="1" destOrd="0" presId="urn:microsoft.com/office/officeart/2005/8/layout/list1"/>
    <dgm:cxn modelId="{56F318E6-3A61-4EFB-BE34-58E111BDEF77}" type="presParOf" srcId="{98E9D96F-6F95-4CB6-93A1-78A452BF6660}" destId="{D010DEFE-7698-43B1-889B-E9FD345E75A5}" srcOrd="2" destOrd="0" presId="urn:microsoft.com/office/officeart/2005/8/layout/list1"/>
    <dgm:cxn modelId="{AC30DDB6-999E-4378-8160-F8468CC6154D}" type="presParOf" srcId="{98E9D96F-6F95-4CB6-93A1-78A452BF6660}" destId="{4E1C8046-6135-4426-80E5-AB027C46F7AF}" srcOrd="3" destOrd="0" presId="urn:microsoft.com/office/officeart/2005/8/layout/list1"/>
    <dgm:cxn modelId="{564DA528-ABEC-4F4C-B5CF-67DF61670367}" type="presParOf" srcId="{98E9D96F-6F95-4CB6-93A1-78A452BF6660}" destId="{276E6B18-1EFC-4138-A1AE-ED4936D5318A}" srcOrd="4" destOrd="0" presId="urn:microsoft.com/office/officeart/2005/8/layout/list1"/>
    <dgm:cxn modelId="{E6358615-2C34-4367-B637-8316D0E79336}" type="presParOf" srcId="{276E6B18-1EFC-4138-A1AE-ED4936D5318A}" destId="{76E2969F-5BA8-44D2-85F0-580ABA177CB2}" srcOrd="0" destOrd="0" presId="urn:microsoft.com/office/officeart/2005/8/layout/list1"/>
    <dgm:cxn modelId="{DB6C8FD7-7BF6-424A-A551-7FC29210E667}" type="presParOf" srcId="{276E6B18-1EFC-4138-A1AE-ED4936D5318A}" destId="{5DBB4560-544C-4F0B-9057-7F76CB4A3311}" srcOrd="1" destOrd="0" presId="urn:microsoft.com/office/officeart/2005/8/layout/list1"/>
    <dgm:cxn modelId="{4EFF7E9A-D298-4076-9F99-C3055319B380}" type="presParOf" srcId="{98E9D96F-6F95-4CB6-93A1-78A452BF6660}" destId="{BDD3848F-E840-44D7-A6B8-C3141E89F479}" srcOrd="5" destOrd="0" presId="urn:microsoft.com/office/officeart/2005/8/layout/list1"/>
    <dgm:cxn modelId="{EE9E42DD-2E42-408F-BC10-29C70E01EABF}" type="presParOf" srcId="{98E9D96F-6F95-4CB6-93A1-78A452BF6660}" destId="{44DCB95F-E4D4-4855-93A0-7CA3680028E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226646-F564-4C95-ABF3-B8299F247BB0}" type="doc">
      <dgm:prSet loTypeId="urn:microsoft.com/office/officeart/2005/8/layout/hierarchy4" loCatId="list" qsTypeId="urn:microsoft.com/office/officeart/2005/8/quickstyle/3d7" qsCatId="3D" csTypeId="urn:microsoft.com/office/officeart/2005/8/colors/accent1_2" csCatId="accent1" phldr="1"/>
      <dgm:spPr/>
      <dgm:t>
        <a:bodyPr/>
        <a:lstStyle/>
        <a:p>
          <a:endParaRPr lang="es-MX"/>
        </a:p>
      </dgm:t>
    </dgm:pt>
    <dgm:pt modelId="{CD8E1DCD-5C77-4CA7-89BA-B483686C1157}">
      <dgm:prSet phldrT="[Texto]"/>
      <dgm:spPr/>
      <dgm:t>
        <a:bodyPr/>
        <a:lstStyle/>
        <a:p>
          <a:r>
            <a:rPr lang="es-MX" altLang="es-MX" b="1" dirty="0"/>
            <a:t>El valor como expresión integral del ser</a:t>
          </a:r>
          <a:r>
            <a:rPr lang="es-MX" altLang="es-MX" dirty="0"/>
            <a:t>: es lo que hace alguna persona o cosa digna de aprecio. La persona convierte al ente en valor</a:t>
          </a:r>
          <a:endParaRPr lang="es-MX" dirty="0"/>
        </a:p>
      </dgm:t>
    </dgm:pt>
    <dgm:pt modelId="{DAA53E94-C3BD-4F04-AECB-5E7B4DE86475}" type="parTrans" cxnId="{335F9F4E-5064-48E2-BC5C-02A0521310FD}">
      <dgm:prSet/>
      <dgm:spPr/>
      <dgm:t>
        <a:bodyPr/>
        <a:lstStyle/>
        <a:p>
          <a:endParaRPr lang="es-MX"/>
        </a:p>
      </dgm:t>
    </dgm:pt>
    <dgm:pt modelId="{DC5EA439-5502-4386-90DF-7B5EB49C3579}" type="sibTrans" cxnId="{335F9F4E-5064-48E2-BC5C-02A0521310FD}">
      <dgm:prSet/>
      <dgm:spPr/>
      <dgm:t>
        <a:bodyPr/>
        <a:lstStyle/>
        <a:p>
          <a:endParaRPr lang="es-MX"/>
        </a:p>
      </dgm:t>
    </dgm:pt>
    <dgm:pt modelId="{0AA1E5DA-0528-453B-B532-54D8B8980902}" type="pres">
      <dgm:prSet presAssocID="{8D226646-F564-4C95-ABF3-B8299F247BB0}" presName="Name0" presStyleCnt="0">
        <dgm:presLayoutVars>
          <dgm:chPref val="1"/>
          <dgm:dir/>
          <dgm:animOne val="branch"/>
          <dgm:animLvl val="lvl"/>
          <dgm:resizeHandles/>
        </dgm:presLayoutVars>
      </dgm:prSet>
      <dgm:spPr/>
    </dgm:pt>
    <dgm:pt modelId="{1CE12D1E-ED3B-4788-A1EB-914986BC26D8}" type="pres">
      <dgm:prSet presAssocID="{CD8E1DCD-5C77-4CA7-89BA-B483686C1157}" presName="vertOne" presStyleCnt="0"/>
      <dgm:spPr/>
    </dgm:pt>
    <dgm:pt modelId="{EB5E8CF9-864F-4E61-A1D2-4A4F801E5B19}" type="pres">
      <dgm:prSet presAssocID="{CD8E1DCD-5C77-4CA7-89BA-B483686C1157}" presName="txOne" presStyleLbl="node0" presStyleIdx="0" presStyleCnt="1" custLinFactNeighborX="37365" custLinFactNeighborY="-15558">
        <dgm:presLayoutVars>
          <dgm:chPref val="3"/>
        </dgm:presLayoutVars>
      </dgm:prSet>
      <dgm:spPr/>
    </dgm:pt>
    <dgm:pt modelId="{419427CE-CE54-472C-96FE-E76997A11277}" type="pres">
      <dgm:prSet presAssocID="{CD8E1DCD-5C77-4CA7-89BA-B483686C1157}" presName="horzOne" presStyleCnt="0"/>
      <dgm:spPr/>
    </dgm:pt>
  </dgm:ptLst>
  <dgm:cxnLst>
    <dgm:cxn modelId="{E0970332-CA49-4B88-B3EA-C1C22A8BBE2C}" type="presOf" srcId="{8D226646-F564-4C95-ABF3-B8299F247BB0}" destId="{0AA1E5DA-0528-453B-B532-54D8B8980902}" srcOrd="0" destOrd="0" presId="urn:microsoft.com/office/officeart/2005/8/layout/hierarchy4"/>
    <dgm:cxn modelId="{335F9F4E-5064-48E2-BC5C-02A0521310FD}" srcId="{8D226646-F564-4C95-ABF3-B8299F247BB0}" destId="{CD8E1DCD-5C77-4CA7-89BA-B483686C1157}" srcOrd="0" destOrd="0" parTransId="{DAA53E94-C3BD-4F04-AECB-5E7B4DE86475}" sibTransId="{DC5EA439-5502-4386-90DF-7B5EB49C3579}"/>
    <dgm:cxn modelId="{7135817D-0EA3-4815-AC6E-0D76F092BEDE}" type="presOf" srcId="{CD8E1DCD-5C77-4CA7-89BA-B483686C1157}" destId="{EB5E8CF9-864F-4E61-A1D2-4A4F801E5B19}" srcOrd="0" destOrd="0" presId="urn:microsoft.com/office/officeart/2005/8/layout/hierarchy4"/>
    <dgm:cxn modelId="{CD859367-60D0-49F2-9462-1189E9D931EB}" type="presParOf" srcId="{0AA1E5DA-0528-453B-B532-54D8B8980902}" destId="{1CE12D1E-ED3B-4788-A1EB-914986BC26D8}" srcOrd="0" destOrd="0" presId="urn:microsoft.com/office/officeart/2005/8/layout/hierarchy4"/>
    <dgm:cxn modelId="{F534002A-9019-4588-BBD6-AB70867CACE5}" type="presParOf" srcId="{1CE12D1E-ED3B-4788-A1EB-914986BC26D8}" destId="{EB5E8CF9-864F-4E61-A1D2-4A4F801E5B19}" srcOrd="0" destOrd="0" presId="urn:microsoft.com/office/officeart/2005/8/layout/hierarchy4"/>
    <dgm:cxn modelId="{A0D7028C-FE79-465D-9E18-A9C45FD9F329}" type="presParOf" srcId="{1CE12D1E-ED3B-4788-A1EB-914986BC26D8}" destId="{419427CE-CE54-472C-96FE-E76997A1127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B4A46D-F5D0-4034-9EF5-A150853519CA}"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MX"/>
        </a:p>
      </dgm:t>
    </dgm:pt>
    <dgm:pt modelId="{0DFFD4F2-A4F4-4815-945C-5595F889B8EF}">
      <dgm:prSet phldrT="[Texto]" custT="1"/>
      <dgm:spPr/>
      <dgm:t>
        <a:bodyPr/>
        <a:lstStyle/>
        <a:p>
          <a:r>
            <a:rPr lang="es-MX" altLang="es-MX" sz="1800" dirty="0"/>
            <a:t>Aprehensión: simple contemplación; conocer sin afirmar o negar algo.</a:t>
          </a:r>
          <a:endParaRPr lang="es-MX" sz="1800" dirty="0"/>
        </a:p>
      </dgm:t>
    </dgm:pt>
    <dgm:pt modelId="{25F0F571-F7DE-44BD-907B-5F323C6232C8}" type="parTrans" cxnId="{C358D66D-BE5D-4252-B5DE-50FE7A3F7460}">
      <dgm:prSet/>
      <dgm:spPr/>
      <dgm:t>
        <a:bodyPr/>
        <a:lstStyle/>
        <a:p>
          <a:endParaRPr lang="es-MX" sz="1800"/>
        </a:p>
      </dgm:t>
    </dgm:pt>
    <dgm:pt modelId="{203972EA-C260-4B0F-A3B8-35F09E908AD1}" type="sibTrans" cxnId="{C358D66D-BE5D-4252-B5DE-50FE7A3F7460}">
      <dgm:prSet/>
      <dgm:spPr/>
      <dgm:t>
        <a:bodyPr/>
        <a:lstStyle/>
        <a:p>
          <a:endParaRPr lang="es-MX" sz="1800"/>
        </a:p>
      </dgm:t>
    </dgm:pt>
    <dgm:pt modelId="{54C55FF6-0A1E-4D1F-B909-D6AA91B99711}">
      <dgm:prSet phldrT="[Texto]" custT="1"/>
      <dgm:spPr/>
      <dgm:t>
        <a:bodyPr/>
        <a:lstStyle/>
        <a:p>
          <a:r>
            <a:rPr lang="es-MX" altLang="es-MX" sz="1800" dirty="0"/>
            <a:t>Juzgar: es negar o afirmar algo.</a:t>
          </a:r>
          <a:endParaRPr lang="es-MX" sz="1800" dirty="0"/>
        </a:p>
      </dgm:t>
    </dgm:pt>
    <dgm:pt modelId="{10764E5A-FCD4-4451-A50D-4A2403932C8A}" type="parTrans" cxnId="{E5BD76CA-F03C-4B5B-91D0-984842975C1D}">
      <dgm:prSet/>
      <dgm:spPr/>
      <dgm:t>
        <a:bodyPr/>
        <a:lstStyle/>
        <a:p>
          <a:endParaRPr lang="es-MX" sz="1800"/>
        </a:p>
      </dgm:t>
    </dgm:pt>
    <dgm:pt modelId="{180FD63C-624E-436D-BEB2-10E6BE0B1998}" type="sibTrans" cxnId="{E5BD76CA-F03C-4B5B-91D0-984842975C1D}">
      <dgm:prSet/>
      <dgm:spPr/>
      <dgm:t>
        <a:bodyPr/>
        <a:lstStyle/>
        <a:p>
          <a:endParaRPr lang="es-MX" sz="1800"/>
        </a:p>
      </dgm:t>
    </dgm:pt>
    <dgm:pt modelId="{58BF52B0-54A3-4AA8-9F8D-8AE6D6E5CD32}">
      <dgm:prSet phldrT="[Texto]" custT="1"/>
      <dgm:spPr/>
      <dgm:t>
        <a:bodyPr/>
        <a:lstStyle/>
        <a:p>
          <a:r>
            <a:rPr lang="es-MX" altLang="es-MX" sz="1800" dirty="0"/>
            <a:t>Razonar: deriva conclusiones de la afirmación de una o varias proposiciones necesariamente conectadas entre sí.</a:t>
          </a:r>
          <a:endParaRPr lang="es-MX" sz="1800" dirty="0"/>
        </a:p>
      </dgm:t>
    </dgm:pt>
    <dgm:pt modelId="{5E9041DE-8F70-4210-B9AC-DC4E4CF9F51B}" type="parTrans" cxnId="{7EEB3F18-99F5-4FEC-81B7-D67C279F3CD9}">
      <dgm:prSet/>
      <dgm:spPr/>
      <dgm:t>
        <a:bodyPr/>
        <a:lstStyle/>
        <a:p>
          <a:endParaRPr lang="es-MX" sz="1800"/>
        </a:p>
      </dgm:t>
    </dgm:pt>
    <dgm:pt modelId="{3230BE0A-EE54-4F7C-99BD-03F722479239}" type="sibTrans" cxnId="{7EEB3F18-99F5-4FEC-81B7-D67C279F3CD9}">
      <dgm:prSet/>
      <dgm:spPr/>
      <dgm:t>
        <a:bodyPr/>
        <a:lstStyle/>
        <a:p>
          <a:endParaRPr lang="es-MX" sz="1800"/>
        </a:p>
      </dgm:t>
    </dgm:pt>
    <dgm:pt modelId="{CA94BE8A-8B0D-45F4-A8B8-971208196680}" type="pres">
      <dgm:prSet presAssocID="{A0B4A46D-F5D0-4034-9EF5-A150853519CA}" presName="Name0" presStyleCnt="0">
        <dgm:presLayoutVars>
          <dgm:dir/>
          <dgm:resizeHandles val="exact"/>
        </dgm:presLayoutVars>
      </dgm:prSet>
      <dgm:spPr/>
    </dgm:pt>
    <dgm:pt modelId="{A9B9CEC9-6E81-4A96-8ADA-BFAE3756899E}" type="pres">
      <dgm:prSet presAssocID="{0DFFD4F2-A4F4-4815-945C-5595F889B8EF}" presName="composite" presStyleCnt="0"/>
      <dgm:spPr/>
    </dgm:pt>
    <dgm:pt modelId="{E75CFD7E-8861-4508-9220-647CBB15C607}" type="pres">
      <dgm:prSet presAssocID="{0DFFD4F2-A4F4-4815-945C-5595F889B8EF}" presName="rect1" presStyleLbl="trAlignAcc1" presStyleIdx="0" presStyleCnt="3" custScaleX="155765" custLinFactNeighborX="15336" custLinFactNeighborY="-1600">
        <dgm:presLayoutVars>
          <dgm:bulletEnabled val="1"/>
        </dgm:presLayoutVars>
      </dgm:prSet>
      <dgm:spPr/>
    </dgm:pt>
    <dgm:pt modelId="{C2A51E26-63FF-497A-BD24-1EBC02A3722D}" type="pres">
      <dgm:prSet presAssocID="{0DFFD4F2-A4F4-4815-945C-5595F889B8EF}" presName="rect2" presStyleLbl="fgImgPlace1" presStyleIdx="0" presStyleCnt="3" custLinFactNeighborX="-96176" custLinFactNeighborY="-627"/>
      <dgm:spPr>
        <a:blipFill>
          <a:blip xmlns:r="http://schemas.openxmlformats.org/officeDocument/2006/relationships" r:embed="rId1">
            <a:extLst>
              <a:ext uri="{28A0092B-C50C-407E-A947-70E740481C1C}">
                <a14:useLocalDpi xmlns:a14="http://schemas.microsoft.com/office/drawing/2010/main" val="0"/>
              </a:ext>
            </a:extLst>
          </a:blip>
          <a:srcRect/>
          <a:stretch>
            <a:fillRect l="-40000" r="-40000"/>
          </a:stretch>
        </a:blipFill>
        <a:ln w="38100">
          <a:solidFill>
            <a:schemeClr val="accent2">
              <a:lumMod val="75000"/>
            </a:schemeClr>
          </a:solidFill>
        </a:ln>
      </dgm:spPr>
    </dgm:pt>
    <dgm:pt modelId="{C0E7463C-99B1-4101-8CC2-8CF61010AB3C}" type="pres">
      <dgm:prSet presAssocID="{203972EA-C260-4B0F-A3B8-35F09E908AD1}" presName="sibTrans" presStyleCnt="0"/>
      <dgm:spPr/>
    </dgm:pt>
    <dgm:pt modelId="{BBA7184D-8BC9-436E-BB69-F496896B7474}" type="pres">
      <dgm:prSet presAssocID="{54C55FF6-0A1E-4D1F-B909-D6AA91B99711}" presName="composite" presStyleCnt="0"/>
      <dgm:spPr/>
    </dgm:pt>
    <dgm:pt modelId="{44ECFDB3-D838-481E-9105-23FBA655A1A5}" type="pres">
      <dgm:prSet presAssocID="{54C55FF6-0A1E-4D1F-B909-D6AA91B99711}" presName="rect1" presStyleLbl="trAlignAcc1" presStyleIdx="1" presStyleCnt="3" custScaleX="157099" custLinFactNeighborX="15336" custLinFactNeighborY="-1600">
        <dgm:presLayoutVars>
          <dgm:bulletEnabled val="1"/>
        </dgm:presLayoutVars>
      </dgm:prSet>
      <dgm:spPr/>
    </dgm:pt>
    <dgm:pt modelId="{ACE662C3-AC7D-486A-98FA-C25B82CCC171}" type="pres">
      <dgm:prSet presAssocID="{54C55FF6-0A1E-4D1F-B909-D6AA91B99711}" presName="rect2" presStyleLbl="fgImgPlace1" presStyleIdx="1" presStyleCnt="3" custLinFactNeighborX="-96176" custLinFactNeighborY="1649"/>
      <dgm:spPr>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w="38100">
          <a:solidFill>
            <a:schemeClr val="accent2">
              <a:lumMod val="75000"/>
            </a:schemeClr>
          </a:solidFill>
        </a:ln>
      </dgm:spPr>
    </dgm:pt>
    <dgm:pt modelId="{601D4D58-AA90-4743-BBC1-64A506306790}" type="pres">
      <dgm:prSet presAssocID="{180FD63C-624E-436D-BEB2-10E6BE0B1998}" presName="sibTrans" presStyleCnt="0"/>
      <dgm:spPr/>
    </dgm:pt>
    <dgm:pt modelId="{78AB60A3-33F0-4602-81A5-DEB48227FCB1}" type="pres">
      <dgm:prSet presAssocID="{58BF52B0-54A3-4AA8-9F8D-8AE6D6E5CD32}" presName="composite" presStyleCnt="0"/>
      <dgm:spPr/>
    </dgm:pt>
    <dgm:pt modelId="{6E4BC9E6-5992-4881-9E42-021E886CDFC4}" type="pres">
      <dgm:prSet presAssocID="{58BF52B0-54A3-4AA8-9F8D-8AE6D6E5CD32}" presName="rect1" presStyleLbl="trAlignAcc1" presStyleIdx="2" presStyleCnt="3" custScaleX="155975" custLinFactNeighborX="15336" custLinFactNeighborY="-1600">
        <dgm:presLayoutVars>
          <dgm:bulletEnabled val="1"/>
        </dgm:presLayoutVars>
      </dgm:prSet>
      <dgm:spPr/>
    </dgm:pt>
    <dgm:pt modelId="{77C8D0F3-5709-4E90-9DAC-46ED51ED7CB8}" type="pres">
      <dgm:prSet presAssocID="{58BF52B0-54A3-4AA8-9F8D-8AE6D6E5CD32}" presName="rect2" presStyleLbl="fgImgPlace1" presStyleIdx="2" presStyleCnt="3" custLinFactNeighborX="-96176" custLinFactNeighborY="375"/>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w="38100">
          <a:solidFill>
            <a:schemeClr val="accent2">
              <a:lumMod val="75000"/>
            </a:schemeClr>
          </a:solidFill>
        </a:ln>
      </dgm:spPr>
    </dgm:pt>
  </dgm:ptLst>
  <dgm:cxnLst>
    <dgm:cxn modelId="{7EEB3F18-99F5-4FEC-81B7-D67C279F3CD9}" srcId="{A0B4A46D-F5D0-4034-9EF5-A150853519CA}" destId="{58BF52B0-54A3-4AA8-9F8D-8AE6D6E5CD32}" srcOrd="2" destOrd="0" parTransId="{5E9041DE-8F70-4210-B9AC-DC4E4CF9F51B}" sibTransId="{3230BE0A-EE54-4F7C-99BD-03F722479239}"/>
    <dgm:cxn modelId="{9E13FC61-9612-48BA-AC14-8B2C754F087F}" type="presOf" srcId="{0DFFD4F2-A4F4-4815-945C-5595F889B8EF}" destId="{E75CFD7E-8861-4508-9220-647CBB15C607}" srcOrd="0" destOrd="0" presId="urn:microsoft.com/office/officeart/2008/layout/PictureStrips"/>
    <dgm:cxn modelId="{C358D66D-BE5D-4252-B5DE-50FE7A3F7460}" srcId="{A0B4A46D-F5D0-4034-9EF5-A150853519CA}" destId="{0DFFD4F2-A4F4-4815-945C-5595F889B8EF}" srcOrd="0" destOrd="0" parTransId="{25F0F571-F7DE-44BD-907B-5F323C6232C8}" sibTransId="{203972EA-C260-4B0F-A3B8-35F09E908AD1}"/>
    <dgm:cxn modelId="{8FF6D2B3-1C44-4E6B-87E6-EAEB40E17E90}" type="presOf" srcId="{54C55FF6-0A1E-4D1F-B909-D6AA91B99711}" destId="{44ECFDB3-D838-481E-9105-23FBA655A1A5}" srcOrd="0" destOrd="0" presId="urn:microsoft.com/office/officeart/2008/layout/PictureStrips"/>
    <dgm:cxn modelId="{1FB924BF-149C-4736-B4CC-541981FB76E5}" type="presOf" srcId="{58BF52B0-54A3-4AA8-9F8D-8AE6D6E5CD32}" destId="{6E4BC9E6-5992-4881-9E42-021E886CDFC4}" srcOrd="0" destOrd="0" presId="urn:microsoft.com/office/officeart/2008/layout/PictureStrips"/>
    <dgm:cxn modelId="{51BA70C1-F2A0-4F92-AC1C-8D2B87254581}" type="presOf" srcId="{A0B4A46D-F5D0-4034-9EF5-A150853519CA}" destId="{CA94BE8A-8B0D-45F4-A8B8-971208196680}" srcOrd="0" destOrd="0" presId="urn:microsoft.com/office/officeart/2008/layout/PictureStrips"/>
    <dgm:cxn modelId="{E5BD76CA-F03C-4B5B-91D0-984842975C1D}" srcId="{A0B4A46D-F5D0-4034-9EF5-A150853519CA}" destId="{54C55FF6-0A1E-4D1F-B909-D6AA91B99711}" srcOrd="1" destOrd="0" parTransId="{10764E5A-FCD4-4451-A50D-4A2403932C8A}" sibTransId="{180FD63C-624E-436D-BEB2-10E6BE0B1998}"/>
    <dgm:cxn modelId="{32D1964C-25ED-45C5-996F-9C8FDB465008}" type="presParOf" srcId="{CA94BE8A-8B0D-45F4-A8B8-971208196680}" destId="{A9B9CEC9-6E81-4A96-8ADA-BFAE3756899E}" srcOrd="0" destOrd="0" presId="urn:microsoft.com/office/officeart/2008/layout/PictureStrips"/>
    <dgm:cxn modelId="{B2F92BC8-1295-4850-AE0E-AAC62560BFC4}" type="presParOf" srcId="{A9B9CEC9-6E81-4A96-8ADA-BFAE3756899E}" destId="{E75CFD7E-8861-4508-9220-647CBB15C607}" srcOrd="0" destOrd="0" presId="urn:microsoft.com/office/officeart/2008/layout/PictureStrips"/>
    <dgm:cxn modelId="{CBD1B96B-4ACF-494F-88B3-9CDE5FCAAC1F}" type="presParOf" srcId="{A9B9CEC9-6E81-4A96-8ADA-BFAE3756899E}" destId="{C2A51E26-63FF-497A-BD24-1EBC02A3722D}" srcOrd="1" destOrd="0" presId="urn:microsoft.com/office/officeart/2008/layout/PictureStrips"/>
    <dgm:cxn modelId="{B0EE8821-7E0A-4883-A8A5-74CE80538C04}" type="presParOf" srcId="{CA94BE8A-8B0D-45F4-A8B8-971208196680}" destId="{C0E7463C-99B1-4101-8CC2-8CF61010AB3C}" srcOrd="1" destOrd="0" presId="urn:microsoft.com/office/officeart/2008/layout/PictureStrips"/>
    <dgm:cxn modelId="{D4F1A73C-B26F-456F-B00F-4B651D1F281A}" type="presParOf" srcId="{CA94BE8A-8B0D-45F4-A8B8-971208196680}" destId="{BBA7184D-8BC9-436E-BB69-F496896B7474}" srcOrd="2" destOrd="0" presId="urn:microsoft.com/office/officeart/2008/layout/PictureStrips"/>
    <dgm:cxn modelId="{2E5F5602-CDB1-419E-A836-C90E807234DB}" type="presParOf" srcId="{BBA7184D-8BC9-436E-BB69-F496896B7474}" destId="{44ECFDB3-D838-481E-9105-23FBA655A1A5}" srcOrd="0" destOrd="0" presId="urn:microsoft.com/office/officeart/2008/layout/PictureStrips"/>
    <dgm:cxn modelId="{7781BF8A-E8AA-4021-98E2-4D1D095F0A15}" type="presParOf" srcId="{BBA7184D-8BC9-436E-BB69-F496896B7474}" destId="{ACE662C3-AC7D-486A-98FA-C25B82CCC171}" srcOrd="1" destOrd="0" presId="urn:microsoft.com/office/officeart/2008/layout/PictureStrips"/>
    <dgm:cxn modelId="{18F5FF0C-8DA7-4DC1-B789-BF954FA822C8}" type="presParOf" srcId="{CA94BE8A-8B0D-45F4-A8B8-971208196680}" destId="{601D4D58-AA90-4743-BBC1-64A506306790}" srcOrd="3" destOrd="0" presId="urn:microsoft.com/office/officeart/2008/layout/PictureStrips"/>
    <dgm:cxn modelId="{3CF2C2C4-EEDC-4021-B663-78EBDB9EA685}" type="presParOf" srcId="{CA94BE8A-8B0D-45F4-A8B8-971208196680}" destId="{78AB60A3-33F0-4602-81A5-DEB48227FCB1}" srcOrd="4" destOrd="0" presId="urn:microsoft.com/office/officeart/2008/layout/PictureStrips"/>
    <dgm:cxn modelId="{F9A30563-5522-4AA8-8F32-5675F90FD8B4}" type="presParOf" srcId="{78AB60A3-33F0-4602-81A5-DEB48227FCB1}" destId="{6E4BC9E6-5992-4881-9E42-021E886CDFC4}" srcOrd="0" destOrd="0" presId="urn:microsoft.com/office/officeart/2008/layout/PictureStrips"/>
    <dgm:cxn modelId="{61B1E167-75FA-4C90-A5BB-64C6B951E903}" type="presParOf" srcId="{78AB60A3-33F0-4602-81A5-DEB48227FCB1}" destId="{77C8D0F3-5709-4E90-9DAC-46ED51ED7CB8}"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5C4191-FD3F-467B-96A0-89F485C76AA2}"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s-MX"/>
        </a:p>
      </dgm:t>
    </dgm:pt>
    <dgm:pt modelId="{FD0EA85C-3BFD-42D5-863E-44CE2DD2099D}">
      <dgm:prSet phldrT="[Texto]" custT="1"/>
      <dgm:spPr/>
      <dgm:t>
        <a:bodyPr/>
        <a:lstStyle/>
        <a:p>
          <a:r>
            <a:rPr lang="es-MX" altLang="es-MX" sz="2600" dirty="0"/>
            <a:t>Aprehensión de dos ideas</a:t>
          </a:r>
          <a:endParaRPr lang="es-MX" sz="2600" dirty="0"/>
        </a:p>
      </dgm:t>
    </dgm:pt>
    <dgm:pt modelId="{50E8B616-AC60-45A2-87CF-661BCE53DE67}" type="parTrans" cxnId="{3A505F8F-064B-477A-9241-40AD0BF75C07}">
      <dgm:prSet/>
      <dgm:spPr/>
      <dgm:t>
        <a:bodyPr/>
        <a:lstStyle/>
        <a:p>
          <a:endParaRPr lang="es-MX" sz="2800"/>
        </a:p>
      </dgm:t>
    </dgm:pt>
    <dgm:pt modelId="{46CA15B9-4ADB-47E3-A665-68B5619A9FB8}" type="sibTrans" cxnId="{3A505F8F-064B-477A-9241-40AD0BF75C07}">
      <dgm:prSet/>
      <dgm:spPr/>
      <dgm:t>
        <a:bodyPr/>
        <a:lstStyle/>
        <a:p>
          <a:endParaRPr lang="es-MX" sz="2800"/>
        </a:p>
      </dgm:t>
    </dgm:pt>
    <dgm:pt modelId="{4246B9CD-A794-4B43-BABC-32711C3C3B37}">
      <dgm:prSet phldrT="[Texto]" custT="1"/>
      <dgm:spPr/>
      <dgm:t>
        <a:bodyPr/>
        <a:lstStyle/>
        <a:p>
          <a:r>
            <a:rPr lang="es-MX" altLang="es-MX" sz="2600" dirty="0"/>
            <a:t>Comparación de las mismas</a:t>
          </a:r>
          <a:endParaRPr lang="es-MX" sz="2600" dirty="0"/>
        </a:p>
      </dgm:t>
    </dgm:pt>
    <dgm:pt modelId="{EDD76637-44F1-4450-9446-2BDE54911CC6}" type="parTrans" cxnId="{4A207712-479F-4231-960A-9835E43D4D7E}">
      <dgm:prSet/>
      <dgm:spPr/>
      <dgm:t>
        <a:bodyPr/>
        <a:lstStyle/>
        <a:p>
          <a:endParaRPr lang="es-MX" sz="2800"/>
        </a:p>
      </dgm:t>
    </dgm:pt>
    <dgm:pt modelId="{43B20C02-3DCB-489F-99D9-FB678BEEC5BF}" type="sibTrans" cxnId="{4A207712-479F-4231-960A-9835E43D4D7E}">
      <dgm:prSet/>
      <dgm:spPr/>
      <dgm:t>
        <a:bodyPr/>
        <a:lstStyle/>
        <a:p>
          <a:endParaRPr lang="es-MX" sz="2800"/>
        </a:p>
      </dgm:t>
    </dgm:pt>
    <dgm:pt modelId="{0E0504FA-A4E2-4667-ABD5-F615F77700FF}">
      <dgm:prSet phldrT="[Texto]" custT="1"/>
      <dgm:spPr/>
      <dgm:t>
        <a:bodyPr/>
        <a:lstStyle/>
        <a:p>
          <a:r>
            <a:rPr lang="es-MX" altLang="es-MX" sz="2500" dirty="0"/>
            <a:t>Afirmación o negación de la identidad de lo que se ha comparado.</a:t>
          </a:r>
          <a:endParaRPr lang="es-MX" sz="2500" dirty="0"/>
        </a:p>
      </dgm:t>
    </dgm:pt>
    <dgm:pt modelId="{6CFFE68E-B7D9-415A-A04C-A2EEA1B39726}" type="parTrans" cxnId="{8177940C-5E51-4384-A944-169CD7E3C2F5}">
      <dgm:prSet/>
      <dgm:spPr/>
      <dgm:t>
        <a:bodyPr/>
        <a:lstStyle/>
        <a:p>
          <a:endParaRPr lang="es-MX" sz="2800"/>
        </a:p>
      </dgm:t>
    </dgm:pt>
    <dgm:pt modelId="{82289BBC-49BE-4575-946C-E47B374C72D9}" type="sibTrans" cxnId="{8177940C-5E51-4384-A944-169CD7E3C2F5}">
      <dgm:prSet/>
      <dgm:spPr/>
      <dgm:t>
        <a:bodyPr/>
        <a:lstStyle/>
        <a:p>
          <a:endParaRPr lang="es-MX" sz="2800"/>
        </a:p>
      </dgm:t>
    </dgm:pt>
    <dgm:pt modelId="{46D8C64C-D8A2-4F67-911C-E7C9AD061567}" type="pres">
      <dgm:prSet presAssocID="{5C5C4191-FD3F-467B-96A0-89F485C76AA2}" presName="linear" presStyleCnt="0">
        <dgm:presLayoutVars>
          <dgm:dir/>
          <dgm:animLvl val="lvl"/>
          <dgm:resizeHandles val="exact"/>
        </dgm:presLayoutVars>
      </dgm:prSet>
      <dgm:spPr/>
    </dgm:pt>
    <dgm:pt modelId="{CB04DA30-2B5A-45CF-AC14-447A6EB92E7F}" type="pres">
      <dgm:prSet presAssocID="{FD0EA85C-3BFD-42D5-863E-44CE2DD2099D}" presName="parentLin" presStyleCnt="0"/>
      <dgm:spPr/>
    </dgm:pt>
    <dgm:pt modelId="{61C01EED-F826-4BFF-A44B-19CE291B7105}" type="pres">
      <dgm:prSet presAssocID="{FD0EA85C-3BFD-42D5-863E-44CE2DD2099D}" presName="parentLeftMargin" presStyleLbl="node1" presStyleIdx="0" presStyleCnt="3"/>
      <dgm:spPr/>
    </dgm:pt>
    <dgm:pt modelId="{1D4298FC-782F-40AE-8947-7FF9277E4CD1}" type="pres">
      <dgm:prSet presAssocID="{FD0EA85C-3BFD-42D5-863E-44CE2DD2099D}" presName="parentText" presStyleLbl="node1" presStyleIdx="0" presStyleCnt="3" custScaleX="127000">
        <dgm:presLayoutVars>
          <dgm:chMax val="0"/>
          <dgm:bulletEnabled val="1"/>
        </dgm:presLayoutVars>
      </dgm:prSet>
      <dgm:spPr/>
    </dgm:pt>
    <dgm:pt modelId="{FEF12931-220D-47B5-9AF0-49AA5AFEACD6}" type="pres">
      <dgm:prSet presAssocID="{FD0EA85C-3BFD-42D5-863E-44CE2DD2099D}" presName="negativeSpace" presStyleCnt="0"/>
      <dgm:spPr/>
    </dgm:pt>
    <dgm:pt modelId="{E33FDDDF-74BF-4172-BEB8-1E4228ED3E0F}" type="pres">
      <dgm:prSet presAssocID="{FD0EA85C-3BFD-42D5-863E-44CE2DD2099D}" presName="childText" presStyleLbl="conFgAcc1" presStyleIdx="0" presStyleCnt="3">
        <dgm:presLayoutVars>
          <dgm:bulletEnabled val="1"/>
        </dgm:presLayoutVars>
      </dgm:prSet>
      <dgm:spPr/>
    </dgm:pt>
    <dgm:pt modelId="{303D3646-BB59-4010-9B87-86993FB9398C}" type="pres">
      <dgm:prSet presAssocID="{46CA15B9-4ADB-47E3-A665-68B5619A9FB8}" presName="spaceBetweenRectangles" presStyleCnt="0"/>
      <dgm:spPr/>
    </dgm:pt>
    <dgm:pt modelId="{A276D09A-4610-4AE9-BA12-9390F0F1143F}" type="pres">
      <dgm:prSet presAssocID="{4246B9CD-A794-4B43-BABC-32711C3C3B37}" presName="parentLin" presStyleCnt="0"/>
      <dgm:spPr/>
    </dgm:pt>
    <dgm:pt modelId="{60B09DC0-4DF9-4201-9BC2-5DD33AC4396F}" type="pres">
      <dgm:prSet presAssocID="{4246B9CD-A794-4B43-BABC-32711C3C3B37}" presName="parentLeftMargin" presStyleLbl="node1" presStyleIdx="0" presStyleCnt="3"/>
      <dgm:spPr/>
    </dgm:pt>
    <dgm:pt modelId="{A06C9791-8466-4500-B414-E8FC1BF110E8}" type="pres">
      <dgm:prSet presAssocID="{4246B9CD-A794-4B43-BABC-32711C3C3B37}" presName="parentText" presStyleLbl="node1" presStyleIdx="1" presStyleCnt="3" custScaleX="127000">
        <dgm:presLayoutVars>
          <dgm:chMax val="0"/>
          <dgm:bulletEnabled val="1"/>
        </dgm:presLayoutVars>
      </dgm:prSet>
      <dgm:spPr/>
    </dgm:pt>
    <dgm:pt modelId="{75FFBC0B-5C42-4F39-A98C-3837B893A43C}" type="pres">
      <dgm:prSet presAssocID="{4246B9CD-A794-4B43-BABC-32711C3C3B37}" presName="negativeSpace" presStyleCnt="0"/>
      <dgm:spPr/>
    </dgm:pt>
    <dgm:pt modelId="{786FF23C-6915-49A8-835B-2E30163F7460}" type="pres">
      <dgm:prSet presAssocID="{4246B9CD-A794-4B43-BABC-32711C3C3B37}" presName="childText" presStyleLbl="conFgAcc1" presStyleIdx="1" presStyleCnt="3">
        <dgm:presLayoutVars>
          <dgm:bulletEnabled val="1"/>
        </dgm:presLayoutVars>
      </dgm:prSet>
      <dgm:spPr/>
    </dgm:pt>
    <dgm:pt modelId="{5FE5DA99-8245-410F-B2D2-9CAEA5FFED1C}" type="pres">
      <dgm:prSet presAssocID="{43B20C02-3DCB-489F-99D9-FB678BEEC5BF}" presName="spaceBetweenRectangles" presStyleCnt="0"/>
      <dgm:spPr/>
    </dgm:pt>
    <dgm:pt modelId="{3427DCA6-2A6B-4868-9FE1-375EA59D20CB}" type="pres">
      <dgm:prSet presAssocID="{0E0504FA-A4E2-4667-ABD5-F615F77700FF}" presName="parentLin" presStyleCnt="0"/>
      <dgm:spPr/>
    </dgm:pt>
    <dgm:pt modelId="{D48C1A3C-97F3-44FB-9373-0A7A142CF006}" type="pres">
      <dgm:prSet presAssocID="{0E0504FA-A4E2-4667-ABD5-F615F77700FF}" presName="parentLeftMargin" presStyleLbl="node1" presStyleIdx="1" presStyleCnt="3"/>
      <dgm:spPr/>
    </dgm:pt>
    <dgm:pt modelId="{AB392216-C7FD-4C43-A825-C6FCE7357DD9}" type="pres">
      <dgm:prSet presAssocID="{0E0504FA-A4E2-4667-ABD5-F615F77700FF}" presName="parentText" presStyleLbl="node1" presStyleIdx="2" presStyleCnt="3" custScaleX="128710">
        <dgm:presLayoutVars>
          <dgm:chMax val="0"/>
          <dgm:bulletEnabled val="1"/>
        </dgm:presLayoutVars>
      </dgm:prSet>
      <dgm:spPr/>
    </dgm:pt>
    <dgm:pt modelId="{E2B65DBC-5990-4A9C-BFED-C8933C176349}" type="pres">
      <dgm:prSet presAssocID="{0E0504FA-A4E2-4667-ABD5-F615F77700FF}" presName="negativeSpace" presStyleCnt="0"/>
      <dgm:spPr/>
    </dgm:pt>
    <dgm:pt modelId="{6A987A6D-C2D1-41FB-9BF5-A03F9407E2F7}" type="pres">
      <dgm:prSet presAssocID="{0E0504FA-A4E2-4667-ABD5-F615F77700FF}" presName="childText" presStyleLbl="conFgAcc1" presStyleIdx="2" presStyleCnt="3">
        <dgm:presLayoutVars>
          <dgm:bulletEnabled val="1"/>
        </dgm:presLayoutVars>
      </dgm:prSet>
      <dgm:spPr/>
    </dgm:pt>
  </dgm:ptLst>
  <dgm:cxnLst>
    <dgm:cxn modelId="{8177940C-5E51-4384-A944-169CD7E3C2F5}" srcId="{5C5C4191-FD3F-467B-96A0-89F485C76AA2}" destId="{0E0504FA-A4E2-4667-ABD5-F615F77700FF}" srcOrd="2" destOrd="0" parTransId="{6CFFE68E-B7D9-415A-A04C-A2EEA1B39726}" sibTransId="{82289BBC-49BE-4575-946C-E47B374C72D9}"/>
    <dgm:cxn modelId="{4A207712-479F-4231-960A-9835E43D4D7E}" srcId="{5C5C4191-FD3F-467B-96A0-89F485C76AA2}" destId="{4246B9CD-A794-4B43-BABC-32711C3C3B37}" srcOrd="1" destOrd="0" parTransId="{EDD76637-44F1-4450-9446-2BDE54911CC6}" sibTransId="{43B20C02-3DCB-489F-99D9-FB678BEEC5BF}"/>
    <dgm:cxn modelId="{F8CA061F-B83F-4A54-ADEC-76CED36069AE}" type="presOf" srcId="{4246B9CD-A794-4B43-BABC-32711C3C3B37}" destId="{60B09DC0-4DF9-4201-9BC2-5DD33AC4396F}" srcOrd="0" destOrd="0" presId="urn:microsoft.com/office/officeart/2005/8/layout/list1"/>
    <dgm:cxn modelId="{3D4F0728-5647-4031-B45C-3EFDF984EFE7}" type="presOf" srcId="{FD0EA85C-3BFD-42D5-863E-44CE2DD2099D}" destId="{1D4298FC-782F-40AE-8947-7FF9277E4CD1}" srcOrd="1" destOrd="0" presId="urn:microsoft.com/office/officeart/2005/8/layout/list1"/>
    <dgm:cxn modelId="{8DDA2786-5861-40C4-8C41-C1DEED554670}" type="presOf" srcId="{FD0EA85C-3BFD-42D5-863E-44CE2DD2099D}" destId="{61C01EED-F826-4BFF-A44B-19CE291B7105}" srcOrd="0" destOrd="0" presId="urn:microsoft.com/office/officeart/2005/8/layout/list1"/>
    <dgm:cxn modelId="{96067D86-2D19-46AE-BF59-2269BD8F7EC5}" type="presOf" srcId="{4246B9CD-A794-4B43-BABC-32711C3C3B37}" destId="{A06C9791-8466-4500-B414-E8FC1BF110E8}" srcOrd="1" destOrd="0" presId="urn:microsoft.com/office/officeart/2005/8/layout/list1"/>
    <dgm:cxn modelId="{3A505F8F-064B-477A-9241-40AD0BF75C07}" srcId="{5C5C4191-FD3F-467B-96A0-89F485C76AA2}" destId="{FD0EA85C-3BFD-42D5-863E-44CE2DD2099D}" srcOrd="0" destOrd="0" parTransId="{50E8B616-AC60-45A2-87CF-661BCE53DE67}" sibTransId="{46CA15B9-4ADB-47E3-A665-68B5619A9FB8}"/>
    <dgm:cxn modelId="{F5594B9C-F24D-4DD8-8543-6365338821F6}" type="presOf" srcId="{5C5C4191-FD3F-467B-96A0-89F485C76AA2}" destId="{46D8C64C-D8A2-4F67-911C-E7C9AD061567}" srcOrd="0" destOrd="0" presId="urn:microsoft.com/office/officeart/2005/8/layout/list1"/>
    <dgm:cxn modelId="{6AB6C5C2-7E23-4C38-95EF-547FF83F06C6}" type="presOf" srcId="{0E0504FA-A4E2-4667-ABD5-F615F77700FF}" destId="{AB392216-C7FD-4C43-A825-C6FCE7357DD9}" srcOrd="1" destOrd="0" presId="urn:microsoft.com/office/officeart/2005/8/layout/list1"/>
    <dgm:cxn modelId="{4BAA1BE3-E693-470D-BEDA-E7215607D9C9}" type="presOf" srcId="{0E0504FA-A4E2-4667-ABD5-F615F77700FF}" destId="{D48C1A3C-97F3-44FB-9373-0A7A142CF006}" srcOrd="0" destOrd="0" presId="urn:microsoft.com/office/officeart/2005/8/layout/list1"/>
    <dgm:cxn modelId="{759E5C2D-2586-4E2F-B1DC-FB5AACFBF4E4}" type="presParOf" srcId="{46D8C64C-D8A2-4F67-911C-E7C9AD061567}" destId="{CB04DA30-2B5A-45CF-AC14-447A6EB92E7F}" srcOrd="0" destOrd="0" presId="urn:microsoft.com/office/officeart/2005/8/layout/list1"/>
    <dgm:cxn modelId="{7EA41F35-3B65-46A6-A661-89A67E867500}" type="presParOf" srcId="{CB04DA30-2B5A-45CF-AC14-447A6EB92E7F}" destId="{61C01EED-F826-4BFF-A44B-19CE291B7105}" srcOrd="0" destOrd="0" presId="urn:microsoft.com/office/officeart/2005/8/layout/list1"/>
    <dgm:cxn modelId="{CE455482-EAA0-459D-B5D4-ECB26354F7F1}" type="presParOf" srcId="{CB04DA30-2B5A-45CF-AC14-447A6EB92E7F}" destId="{1D4298FC-782F-40AE-8947-7FF9277E4CD1}" srcOrd="1" destOrd="0" presId="urn:microsoft.com/office/officeart/2005/8/layout/list1"/>
    <dgm:cxn modelId="{F1262BC3-049F-49C7-92C1-FF993B31DA3F}" type="presParOf" srcId="{46D8C64C-D8A2-4F67-911C-E7C9AD061567}" destId="{FEF12931-220D-47B5-9AF0-49AA5AFEACD6}" srcOrd="1" destOrd="0" presId="urn:microsoft.com/office/officeart/2005/8/layout/list1"/>
    <dgm:cxn modelId="{73882EE5-A38C-4DEA-8DF5-2FA76B92FFA5}" type="presParOf" srcId="{46D8C64C-D8A2-4F67-911C-E7C9AD061567}" destId="{E33FDDDF-74BF-4172-BEB8-1E4228ED3E0F}" srcOrd="2" destOrd="0" presId="urn:microsoft.com/office/officeart/2005/8/layout/list1"/>
    <dgm:cxn modelId="{9A43FA4B-6A0B-49AE-8D5E-6CD9AE2288EE}" type="presParOf" srcId="{46D8C64C-D8A2-4F67-911C-E7C9AD061567}" destId="{303D3646-BB59-4010-9B87-86993FB9398C}" srcOrd="3" destOrd="0" presId="urn:microsoft.com/office/officeart/2005/8/layout/list1"/>
    <dgm:cxn modelId="{405110AD-37C2-4C05-BD38-8F2FDB9962B9}" type="presParOf" srcId="{46D8C64C-D8A2-4F67-911C-E7C9AD061567}" destId="{A276D09A-4610-4AE9-BA12-9390F0F1143F}" srcOrd="4" destOrd="0" presId="urn:microsoft.com/office/officeart/2005/8/layout/list1"/>
    <dgm:cxn modelId="{7B42B559-D3E7-4709-BC62-732098930E1B}" type="presParOf" srcId="{A276D09A-4610-4AE9-BA12-9390F0F1143F}" destId="{60B09DC0-4DF9-4201-9BC2-5DD33AC4396F}" srcOrd="0" destOrd="0" presId="urn:microsoft.com/office/officeart/2005/8/layout/list1"/>
    <dgm:cxn modelId="{CAF7D21D-53E6-47E5-BE9B-B14484AF9EAA}" type="presParOf" srcId="{A276D09A-4610-4AE9-BA12-9390F0F1143F}" destId="{A06C9791-8466-4500-B414-E8FC1BF110E8}" srcOrd="1" destOrd="0" presId="urn:microsoft.com/office/officeart/2005/8/layout/list1"/>
    <dgm:cxn modelId="{38F46FAF-54FB-46E4-9E0F-E92C53EED622}" type="presParOf" srcId="{46D8C64C-D8A2-4F67-911C-E7C9AD061567}" destId="{75FFBC0B-5C42-4F39-A98C-3837B893A43C}" srcOrd="5" destOrd="0" presId="urn:microsoft.com/office/officeart/2005/8/layout/list1"/>
    <dgm:cxn modelId="{38E064F7-E6AB-4970-B455-EF14278B1505}" type="presParOf" srcId="{46D8C64C-D8A2-4F67-911C-E7C9AD061567}" destId="{786FF23C-6915-49A8-835B-2E30163F7460}" srcOrd="6" destOrd="0" presId="urn:microsoft.com/office/officeart/2005/8/layout/list1"/>
    <dgm:cxn modelId="{A9CD8ACF-967B-46CD-8741-59C40BF395AA}" type="presParOf" srcId="{46D8C64C-D8A2-4F67-911C-E7C9AD061567}" destId="{5FE5DA99-8245-410F-B2D2-9CAEA5FFED1C}" srcOrd="7" destOrd="0" presId="urn:microsoft.com/office/officeart/2005/8/layout/list1"/>
    <dgm:cxn modelId="{04FBAD18-57EF-466A-8B79-564B79DF1AB5}" type="presParOf" srcId="{46D8C64C-D8A2-4F67-911C-E7C9AD061567}" destId="{3427DCA6-2A6B-4868-9FE1-375EA59D20CB}" srcOrd="8" destOrd="0" presId="urn:microsoft.com/office/officeart/2005/8/layout/list1"/>
    <dgm:cxn modelId="{CF2D1BA5-CB99-4237-BFD2-6C1F212A7A45}" type="presParOf" srcId="{3427DCA6-2A6B-4868-9FE1-375EA59D20CB}" destId="{D48C1A3C-97F3-44FB-9373-0A7A142CF006}" srcOrd="0" destOrd="0" presId="urn:microsoft.com/office/officeart/2005/8/layout/list1"/>
    <dgm:cxn modelId="{1681A343-4B6A-4C50-A2F2-12DE0EC72A2B}" type="presParOf" srcId="{3427DCA6-2A6B-4868-9FE1-375EA59D20CB}" destId="{AB392216-C7FD-4C43-A825-C6FCE7357DD9}" srcOrd="1" destOrd="0" presId="urn:microsoft.com/office/officeart/2005/8/layout/list1"/>
    <dgm:cxn modelId="{AE6169E3-A59D-485D-B3B3-7C3642518695}" type="presParOf" srcId="{46D8C64C-D8A2-4F67-911C-E7C9AD061567}" destId="{E2B65DBC-5990-4A9C-BFED-C8933C176349}" srcOrd="9" destOrd="0" presId="urn:microsoft.com/office/officeart/2005/8/layout/list1"/>
    <dgm:cxn modelId="{C0A33D1E-0A02-4806-B8A4-B15A8B33ECCF}" type="presParOf" srcId="{46D8C64C-D8A2-4F67-911C-E7C9AD061567}" destId="{6A987A6D-C2D1-41FB-9BF5-A03F9407E2F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FA44057-B3FE-46D2-8450-7F6ABF206F4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C9BCC0B2-491D-4590-B626-5893589035CE}">
      <dgm:prSet phldrT="[Texto]"/>
      <dgm:spPr/>
      <dgm:t>
        <a:bodyPr/>
        <a:lstStyle/>
        <a:p>
          <a:r>
            <a:rPr lang="es-MX" dirty="0"/>
            <a:t>Pedro</a:t>
          </a:r>
        </a:p>
      </dgm:t>
    </dgm:pt>
    <dgm:pt modelId="{E0A23F19-710D-421F-B48E-11E64BF02BDB}" type="parTrans" cxnId="{DF34F699-3C3B-4423-82A1-AACD8CE7A505}">
      <dgm:prSet/>
      <dgm:spPr/>
      <dgm:t>
        <a:bodyPr/>
        <a:lstStyle/>
        <a:p>
          <a:endParaRPr lang="es-MX"/>
        </a:p>
      </dgm:t>
    </dgm:pt>
    <dgm:pt modelId="{99BD8B07-4395-428F-911A-0F50E13F15C4}" type="sibTrans" cxnId="{DF34F699-3C3B-4423-82A1-AACD8CE7A505}">
      <dgm:prSet/>
      <dgm:spPr/>
      <dgm:t>
        <a:bodyPr/>
        <a:lstStyle/>
        <a:p>
          <a:endParaRPr lang="es-MX"/>
        </a:p>
      </dgm:t>
    </dgm:pt>
    <dgm:pt modelId="{F3D2FC79-906A-4087-BA8A-3C21AAE636CB}">
      <dgm:prSet phldrT="[Texto]"/>
      <dgm:spPr/>
      <dgm:t>
        <a:bodyPr/>
        <a:lstStyle/>
        <a:p>
          <a:r>
            <a:rPr lang="es-MX" dirty="0"/>
            <a:t>es</a:t>
          </a:r>
        </a:p>
      </dgm:t>
    </dgm:pt>
    <dgm:pt modelId="{58C6CDCA-589B-4488-B097-EAF9242D65FE}" type="parTrans" cxnId="{3E63B478-1195-4F84-8272-5B99C2DFD6DA}">
      <dgm:prSet/>
      <dgm:spPr/>
      <dgm:t>
        <a:bodyPr/>
        <a:lstStyle/>
        <a:p>
          <a:endParaRPr lang="es-MX"/>
        </a:p>
      </dgm:t>
    </dgm:pt>
    <dgm:pt modelId="{F7FA1DC6-DFBE-4180-A8B0-D69AE3496357}" type="sibTrans" cxnId="{3E63B478-1195-4F84-8272-5B99C2DFD6DA}">
      <dgm:prSet/>
      <dgm:spPr/>
      <dgm:t>
        <a:bodyPr/>
        <a:lstStyle/>
        <a:p>
          <a:endParaRPr lang="es-MX"/>
        </a:p>
      </dgm:t>
    </dgm:pt>
    <dgm:pt modelId="{14D0F0A5-07EC-4C4C-94CD-EE3EF7C93726}">
      <dgm:prSet phldrT="[Texto]"/>
      <dgm:spPr/>
      <dgm:t>
        <a:bodyPr/>
        <a:lstStyle/>
        <a:p>
          <a:r>
            <a:rPr lang="es-MX" dirty="0"/>
            <a:t>Alto</a:t>
          </a:r>
        </a:p>
      </dgm:t>
    </dgm:pt>
    <dgm:pt modelId="{1800B59A-50A9-4E63-8F15-B6425AA56470}" type="parTrans" cxnId="{A7728F52-220A-4053-B368-F31D0F7DEC93}">
      <dgm:prSet/>
      <dgm:spPr/>
      <dgm:t>
        <a:bodyPr/>
        <a:lstStyle/>
        <a:p>
          <a:endParaRPr lang="es-MX"/>
        </a:p>
      </dgm:t>
    </dgm:pt>
    <dgm:pt modelId="{5E8F3AA7-FDA2-4A7B-BCF3-9CB27411D9A7}" type="sibTrans" cxnId="{A7728F52-220A-4053-B368-F31D0F7DEC93}">
      <dgm:prSet/>
      <dgm:spPr/>
      <dgm:t>
        <a:bodyPr/>
        <a:lstStyle/>
        <a:p>
          <a:endParaRPr lang="es-MX"/>
        </a:p>
      </dgm:t>
    </dgm:pt>
    <dgm:pt modelId="{2C7F8DCF-5649-4926-B4C1-89227B67B5D6}" type="pres">
      <dgm:prSet presAssocID="{EFA44057-B3FE-46D2-8450-7F6ABF206F4B}" presName="Name0" presStyleCnt="0">
        <dgm:presLayoutVars>
          <dgm:dir/>
          <dgm:resizeHandles val="exact"/>
        </dgm:presLayoutVars>
      </dgm:prSet>
      <dgm:spPr/>
    </dgm:pt>
    <dgm:pt modelId="{91858E8E-DD29-4D9D-ACAF-728586E2ED02}" type="pres">
      <dgm:prSet presAssocID="{C9BCC0B2-491D-4590-B626-5893589035CE}" presName="composite" presStyleCnt="0"/>
      <dgm:spPr/>
    </dgm:pt>
    <dgm:pt modelId="{45B06ED1-A6B4-4535-8643-45AA9D8B64CC}" type="pres">
      <dgm:prSet presAssocID="{C9BCC0B2-491D-4590-B626-5893589035CE}" presName="bgChev" presStyleLbl="node1" presStyleIdx="0" presStyleCnt="3"/>
      <dgm:spPr/>
    </dgm:pt>
    <dgm:pt modelId="{122465EB-57BF-47F9-BE72-A0EE14E1AF5D}" type="pres">
      <dgm:prSet presAssocID="{C9BCC0B2-491D-4590-B626-5893589035CE}" presName="txNode" presStyleLbl="fgAcc1" presStyleIdx="0" presStyleCnt="3" custLinFactNeighborX="3579" custLinFactNeighborY="-3355">
        <dgm:presLayoutVars>
          <dgm:bulletEnabled val="1"/>
        </dgm:presLayoutVars>
      </dgm:prSet>
      <dgm:spPr/>
    </dgm:pt>
    <dgm:pt modelId="{380F72ED-7F20-4EEB-A512-06AC980A50AB}" type="pres">
      <dgm:prSet presAssocID="{99BD8B07-4395-428F-911A-0F50E13F15C4}" presName="compositeSpace" presStyleCnt="0"/>
      <dgm:spPr/>
    </dgm:pt>
    <dgm:pt modelId="{F04F2557-429E-4490-96C1-95E450E87CFE}" type="pres">
      <dgm:prSet presAssocID="{F3D2FC79-906A-4087-BA8A-3C21AAE636CB}" presName="composite" presStyleCnt="0"/>
      <dgm:spPr/>
    </dgm:pt>
    <dgm:pt modelId="{201CE534-0F46-4F65-88D9-2EE740BE3977}" type="pres">
      <dgm:prSet presAssocID="{F3D2FC79-906A-4087-BA8A-3C21AAE636CB}" presName="bgChev" presStyleLbl="node1" presStyleIdx="1" presStyleCnt="3"/>
      <dgm:spPr/>
    </dgm:pt>
    <dgm:pt modelId="{7228812D-EB8B-4913-B958-9CA49A294006}" type="pres">
      <dgm:prSet presAssocID="{F3D2FC79-906A-4087-BA8A-3C21AAE636CB}" presName="txNode" presStyleLbl="fgAcc1" presStyleIdx="1" presStyleCnt="3">
        <dgm:presLayoutVars>
          <dgm:bulletEnabled val="1"/>
        </dgm:presLayoutVars>
      </dgm:prSet>
      <dgm:spPr/>
    </dgm:pt>
    <dgm:pt modelId="{5C8F8814-41DF-4110-A45C-008B2E728916}" type="pres">
      <dgm:prSet presAssocID="{F7FA1DC6-DFBE-4180-A8B0-D69AE3496357}" presName="compositeSpace" presStyleCnt="0"/>
      <dgm:spPr/>
    </dgm:pt>
    <dgm:pt modelId="{43E20AF3-CD7D-4B27-B1BE-02FB2FB12AE0}" type="pres">
      <dgm:prSet presAssocID="{14D0F0A5-07EC-4C4C-94CD-EE3EF7C93726}" presName="composite" presStyleCnt="0"/>
      <dgm:spPr/>
    </dgm:pt>
    <dgm:pt modelId="{B090B37D-E1BA-4B78-9898-E2464C58251C}" type="pres">
      <dgm:prSet presAssocID="{14D0F0A5-07EC-4C4C-94CD-EE3EF7C93726}" presName="bgChev" presStyleLbl="node1" presStyleIdx="2" presStyleCnt="3"/>
      <dgm:spPr/>
    </dgm:pt>
    <dgm:pt modelId="{BDA96CD9-2B06-47EF-87A3-3BFDB53A1AC0}" type="pres">
      <dgm:prSet presAssocID="{14D0F0A5-07EC-4C4C-94CD-EE3EF7C93726}" presName="txNode" presStyleLbl="fgAcc1" presStyleIdx="2" presStyleCnt="3">
        <dgm:presLayoutVars>
          <dgm:bulletEnabled val="1"/>
        </dgm:presLayoutVars>
      </dgm:prSet>
      <dgm:spPr/>
    </dgm:pt>
  </dgm:ptLst>
  <dgm:cxnLst>
    <dgm:cxn modelId="{A7728F52-220A-4053-B368-F31D0F7DEC93}" srcId="{EFA44057-B3FE-46D2-8450-7F6ABF206F4B}" destId="{14D0F0A5-07EC-4C4C-94CD-EE3EF7C93726}" srcOrd="2" destOrd="0" parTransId="{1800B59A-50A9-4E63-8F15-B6425AA56470}" sibTransId="{5E8F3AA7-FDA2-4A7B-BCF3-9CB27411D9A7}"/>
    <dgm:cxn modelId="{3E63B478-1195-4F84-8272-5B99C2DFD6DA}" srcId="{EFA44057-B3FE-46D2-8450-7F6ABF206F4B}" destId="{F3D2FC79-906A-4087-BA8A-3C21AAE636CB}" srcOrd="1" destOrd="0" parTransId="{58C6CDCA-589B-4488-B097-EAF9242D65FE}" sibTransId="{F7FA1DC6-DFBE-4180-A8B0-D69AE3496357}"/>
    <dgm:cxn modelId="{DF34F699-3C3B-4423-82A1-AACD8CE7A505}" srcId="{EFA44057-B3FE-46D2-8450-7F6ABF206F4B}" destId="{C9BCC0B2-491D-4590-B626-5893589035CE}" srcOrd="0" destOrd="0" parTransId="{E0A23F19-710D-421F-B48E-11E64BF02BDB}" sibTransId="{99BD8B07-4395-428F-911A-0F50E13F15C4}"/>
    <dgm:cxn modelId="{0C623E9A-A1DE-4758-B35D-3E9F34077940}" type="presOf" srcId="{F3D2FC79-906A-4087-BA8A-3C21AAE636CB}" destId="{7228812D-EB8B-4913-B958-9CA49A294006}" srcOrd="0" destOrd="0" presId="urn:microsoft.com/office/officeart/2005/8/layout/chevronAccent+Icon"/>
    <dgm:cxn modelId="{FC67249C-8E48-44ED-9C09-627D55C5AB87}" type="presOf" srcId="{14D0F0A5-07EC-4C4C-94CD-EE3EF7C93726}" destId="{BDA96CD9-2B06-47EF-87A3-3BFDB53A1AC0}" srcOrd="0" destOrd="0" presId="urn:microsoft.com/office/officeart/2005/8/layout/chevronAccent+Icon"/>
    <dgm:cxn modelId="{261E8FA3-D5A9-49D4-A94A-698EF19CD560}" type="presOf" srcId="{EFA44057-B3FE-46D2-8450-7F6ABF206F4B}" destId="{2C7F8DCF-5649-4926-B4C1-89227B67B5D6}" srcOrd="0" destOrd="0" presId="urn:microsoft.com/office/officeart/2005/8/layout/chevronAccent+Icon"/>
    <dgm:cxn modelId="{4D420ECE-DB76-4EE3-B6E8-B374D1DB2DF9}" type="presOf" srcId="{C9BCC0B2-491D-4590-B626-5893589035CE}" destId="{122465EB-57BF-47F9-BE72-A0EE14E1AF5D}" srcOrd="0" destOrd="0" presId="urn:microsoft.com/office/officeart/2005/8/layout/chevronAccent+Icon"/>
    <dgm:cxn modelId="{E35AD01E-3C0F-413B-B68D-01C38A6FB0EB}" type="presParOf" srcId="{2C7F8DCF-5649-4926-B4C1-89227B67B5D6}" destId="{91858E8E-DD29-4D9D-ACAF-728586E2ED02}" srcOrd="0" destOrd="0" presId="urn:microsoft.com/office/officeart/2005/8/layout/chevronAccent+Icon"/>
    <dgm:cxn modelId="{B066325C-3052-4043-AF34-B410719A7F17}" type="presParOf" srcId="{91858E8E-DD29-4D9D-ACAF-728586E2ED02}" destId="{45B06ED1-A6B4-4535-8643-45AA9D8B64CC}" srcOrd="0" destOrd="0" presId="urn:microsoft.com/office/officeart/2005/8/layout/chevronAccent+Icon"/>
    <dgm:cxn modelId="{A2A52794-5C75-42BB-88C2-4CC93D7D80C8}" type="presParOf" srcId="{91858E8E-DD29-4D9D-ACAF-728586E2ED02}" destId="{122465EB-57BF-47F9-BE72-A0EE14E1AF5D}" srcOrd="1" destOrd="0" presId="urn:microsoft.com/office/officeart/2005/8/layout/chevronAccent+Icon"/>
    <dgm:cxn modelId="{CB075849-6CCC-496D-99CA-76B18D88318D}" type="presParOf" srcId="{2C7F8DCF-5649-4926-B4C1-89227B67B5D6}" destId="{380F72ED-7F20-4EEB-A512-06AC980A50AB}" srcOrd="1" destOrd="0" presId="urn:microsoft.com/office/officeart/2005/8/layout/chevronAccent+Icon"/>
    <dgm:cxn modelId="{73F0C6BB-7722-4814-B396-623B310C0FF1}" type="presParOf" srcId="{2C7F8DCF-5649-4926-B4C1-89227B67B5D6}" destId="{F04F2557-429E-4490-96C1-95E450E87CFE}" srcOrd="2" destOrd="0" presId="urn:microsoft.com/office/officeart/2005/8/layout/chevronAccent+Icon"/>
    <dgm:cxn modelId="{FACEEEDA-3421-421E-91A4-2F2EBF9C0D24}" type="presParOf" srcId="{F04F2557-429E-4490-96C1-95E450E87CFE}" destId="{201CE534-0F46-4F65-88D9-2EE740BE3977}" srcOrd="0" destOrd="0" presId="urn:microsoft.com/office/officeart/2005/8/layout/chevronAccent+Icon"/>
    <dgm:cxn modelId="{867CC47F-ABAE-4E7E-9C43-5192F333EB13}" type="presParOf" srcId="{F04F2557-429E-4490-96C1-95E450E87CFE}" destId="{7228812D-EB8B-4913-B958-9CA49A294006}" srcOrd="1" destOrd="0" presId="urn:microsoft.com/office/officeart/2005/8/layout/chevronAccent+Icon"/>
    <dgm:cxn modelId="{EBA903CD-EF08-4A0A-A030-576C88A59A30}" type="presParOf" srcId="{2C7F8DCF-5649-4926-B4C1-89227B67B5D6}" destId="{5C8F8814-41DF-4110-A45C-008B2E728916}" srcOrd="3" destOrd="0" presId="urn:microsoft.com/office/officeart/2005/8/layout/chevronAccent+Icon"/>
    <dgm:cxn modelId="{6E2EDD3A-0B0C-43E3-B22A-CC534ACBA9F6}" type="presParOf" srcId="{2C7F8DCF-5649-4926-B4C1-89227B67B5D6}" destId="{43E20AF3-CD7D-4B27-B1BE-02FB2FB12AE0}" srcOrd="4" destOrd="0" presId="urn:microsoft.com/office/officeart/2005/8/layout/chevronAccent+Icon"/>
    <dgm:cxn modelId="{0A486BF9-A631-48D7-B89C-F29EA39508F8}" type="presParOf" srcId="{43E20AF3-CD7D-4B27-B1BE-02FB2FB12AE0}" destId="{B090B37D-E1BA-4B78-9898-E2464C58251C}" srcOrd="0" destOrd="0" presId="urn:microsoft.com/office/officeart/2005/8/layout/chevronAccent+Icon"/>
    <dgm:cxn modelId="{3C200CA1-E888-4F6F-8786-3674851952B0}" type="presParOf" srcId="{43E20AF3-CD7D-4B27-B1BE-02FB2FB12AE0}" destId="{BDA96CD9-2B06-47EF-87A3-3BFDB53A1AC0}"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9E99CD-B123-4AB2-879C-411B1D54C579}" type="doc">
      <dgm:prSet loTypeId="urn:microsoft.com/office/officeart/2005/8/layout/lProcess1" loCatId="process" qsTypeId="urn:microsoft.com/office/officeart/2005/8/quickstyle/3d3" qsCatId="3D" csTypeId="urn:microsoft.com/office/officeart/2005/8/colors/accent1_2" csCatId="accent1" phldr="1"/>
      <dgm:spPr/>
      <dgm:t>
        <a:bodyPr/>
        <a:lstStyle/>
        <a:p>
          <a:endParaRPr lang="es-MX"/>
        </a:p>
      </dgm:t>
    </dgm:pt>
    <dgm:pt modelId="{4EEC718E-E7B9-4CB0-A2AE-DC25D2502E8C}">
      <dgm:prSet phldrT="[Texto]" custT="1"/>
      <dgm:spPr/>
      <dgm:t>
        <a:bodyPr/>
        <a:lstStyle/>
        <a:p>
          <a:r>
            <a:rPr lang="es-MX" altLang="es-MX" sz="3000" dirty="0"/>
            <a:t>Se expresa a través de un enunciado:</a:t>
          </a:r>
          <a:endParaRPr lang="es-MX" sz="3000" dirty="0"/>
        </a:p>
      </dgm:t>
    </dgm:pt>
    <dgm:pt modelId="{78E27DB1-E329-4B1A-9D49-80E31F30E47F}" type="parTrans" cxnId="{A6882C6D-49DA-4C39-95DB-7B861A117C33}">
      <dgm:prSet/>
      <dgm:spPr/>
      <dgm:t>
        <a:bodyPr/>
        <a:lstStyle/>
        <a:p>
          <a:endParaRPr lang="es-MX"/>
        </a:p>
      </dgm:t>
    </dgm:pt>
    <dgm:pt modelId="{8C438C03-B1AF-46DD-8634-A67761CDEABA}" type="sibTrans" cxnId="{A6882C6D-49DA-4C39-95DB-7B861A117C33}">
      <dgm:prSet/>
      <dgm:spPr/>
      <dgm:t>
        <a:bodyPr/>
        <a:lstStyle/>
        <a:p>
          <a:endParaRPr lang="es-MX"/>
        </a:p>
      </dgm:t>
    </dgm:pt>
    <dgm:pt modelId="{2B9FA256-3EDF-47BD-B320-432C9516FA0F}" type="pres">
      <dgm:prSet presAssocID="{0A9E99CD-B123-4AB2-879C-411B1D54C579}" presName="Name0" presStyleCnt="0">
        <dgm:presLayoutVars>
          <dgm:dir/>
          <dgm:animLvl val="lvl"/>
          <dgm:resizeHandles val="exact"/>
        </dgm:presLayoutVars>
      </dgm:prSet>
      <dgm:spPr/>
    </dgm:pt>
    <dgm:pt modelId="{B85D1CC9-F4E5-4634-B8F8-D960B5E22340}" type="pres">
      <dgm:prSet presAssocID="{4EEC718E-E7B9-4CB0-A2AE-DC25D2502E8C}" presName="vertFlow" presStyleCnt="0"/>
      <dgm:spPr/>
    </dgm:pt>
    <dgm:pt modelId="{5A029F5D-02C8-49C3-B994-856CBA9F0D8B}" type="pres">
      <dgm:prSet presAssocID="{4EEC718E-E7B9-4CB0-A2AE-DC25D2502E8C}" presName="header" presStyleLbl="node1" presStyleIdx="0" presStyleCnt="1" custScaleY="57299"/>
      <dgm:spPr/>
    </dgm:pt>
  </dgm:ptLst>
  <dgm:cxnLst>
    <dgm:cxn modelId="{D0BCFE5D-34D6-4DE5-9050-418F210FDA10}" type="presOf" srcId="{0A9E99CD-B123-4AB2-879C-411B1D54C579}" destId="{2B9FA256-3EDF-47BD-B320-432C9516FA0F}" srcOrd="0" destOrd="0" presId="urn:microsoft.com/office/officeart/2005/8/layout/lProcess1"/>
    <dgm:cxn modelId="{A6882C6D-49DA-4C39-95DB-7B861A117C33}" srcId="{0A9E99CD-B123-4AB2-879C-411B1D54C579}" destId="{4EEC718E-E7B9-4CB0-A2AE-DC25D2502E8C}" srcOrd="0" destOrd="0" parTransId="{78E27DB1-E329-4B1A-9D49-80E31F30E47F}" sibTransId="{8C438C03-B1AF-46DD-8634-A67761CDEABA}"/>
    <dgm:cxn modelId="{5C551175-27B2-48C5-9069-7C6DB553A04D}" type="presOf" srcId="{4EEC718E-E7B9-4CB0-A2AE-DC25D2502E8C}" destId="{5A029F5D-02C8-49C3-B994-856CBA9F0D8B}" srcOrd="0" destOrd="0" presId="urn:microsoft.com/office/officeart/2005/8/layout/lProcess1"/>
    <dgm:cxn modelId="{CD6056C4-0BE6-4E29-86CA-45ED3F1340AC}" type="presParOf" srcId="{2B9FA256-3EDF-47BD-B320-432C9516FA0F}" destId="{B85D1CC9-F4E5-4634-B8F8-D960B5E22340}" srcOrd="0" destOrd="0" presId="urn:microsoft.com/office/officeart/2005/8/layout/lProcess1"/>
    <dgm:cxn modelId="{137403D1-2BCC-42C5-BF81-828F7074B196}" type="presParOf" srcId="{B85D1CC9-F4E5-4634-B8F8-D960B5E22340}" destId="{5A029F5D-02C8-49C3-B994-856CBA9F0D8B}" srcOrd="0"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2211167-0074-4228-A757-A4BC9B0F3E6C}"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D965607A-B044-48EF-A49D-BFFC4145BAF7}">
      <dgm:prSet phldrT="[Texto]" custT="1"/>
      <dgm:spPr/>
      <dgm:t>
        <a:bodyPr/>
        <a:lstStyle/>
        <a:p>
          <a:r>
            <a:rPr lang="es-MX" sz="2000" dirty="0"/>
            <a:t>Sujeto</a:t>
          </a:r>
        </a:p>
      </dgm:t>
    </dgm:pt>
    <dgm:pt modelId="{640A11DE-3D85-4E9B-8A59-FFDE9091463C}" type="parTrans" cxnId="{83735DB3-4507-4BD8-9DB1-DF666ACFE215}">
      <dgm:prSet/>
      <dgm:spPr/>
      <dgm:t>
        <a:bodyPr/>
        <a:lstStyle/>
        <a:p>
          <a:endParaRPr lang="es-MX" sz="2000"/>
        </a:p>
      </dgm:t>
    </dgm:pt>
    <dgm:pt modelId="{071C5EB3-E095-470D-905E-65A50AF038C7}" type="sibTrans" cxnId="{83735DB3-4507-4BD8-9DB1-DF666ACFE215}">
      <dgm:prSet/>
      <dgm:spPr/>
      <dgm:t>
        <a:bodyPr/>
        <a:lstStyle/>
        <a:p>
          <a:endParaRPr lang="es-MX" sz="2000"/>
        </a:p>
      </dgm:t>
    </dgm:pt>
    <dgm:pt modelId="{A7FD859D-0E87-4A7E-A8D5-216F3F588CCD}">
      <dgm:prSet phldrT="[Texto]" phldr="1" custT="1"/>
      <dgm:spPr/>
      <dgm:t>
        <a:bodyPr/>
        <a:lstStyle/>
        <a:p>
          <a:endParaRPr lang="es-MX" sz="2000"/>
        </a:p>
      </dgm:t>
    </dgm:pt>
    <dgm:pt modelId="{C93D2993-B2F8-45AD-8B85-B2A6CBEF2BC3}" type="parTrans" cxnId="{9E517FE1-30C4-426D-A073-545D85B74729}">
      <dgm:prSet/>
      <dgm:spPr/>
      <dgm:t>
        <a:bodyPr/>
        <a:lstStyle/>
        <a:p>
          <a:endParaRPr lang="es-MX" sz="2000"/>
        </a:p>
      </dgm:t>
    </dgm:pt>
    <dgm:pt modelId="{12E71E48-EF4A-410A-82F9-0A5D4CFF064D}" type="sibTrans" cxnId="{9E517FE1-30C4-426D-A073-545D85B74729}">
      <dgm:prSet/>
      <dgm:spPr/>
      <dgm:t>
        <a:bodyPr/>
        <a:lstStyle/>
        <a:p>
          <a:endParaRPr lang="es-MX" sz="2000"/>
        </a:p>
      </dgm:t>
    </dgm:pt>
    <dgm:pt modelId="{509642AE-38BC-4E0F-9CD4-C10768935A30}">
      <dgm:prSet phldrT="[Texto]" custT="1"/>
      <dgm:spPr/>
      <dgm:t>
        <a:bodyPr/>
        <a:lstStyle/>
        <a:p>
          <a:r>
            <a:rPr lang="es-MX" sz="2000" dirty="0"/>
            <a:t>Nexo verbal</a:t>
          </a:r>
        </a:p>
      </dgm:t>
    </dgm:pt>
    <dgm:pt modelId="{6FF015E7-3A50-4AD6-BC18-A84B86184B22}" type="parTrans" cxnId="{E6F7593E-FF7E-4F51-A4D3-7A27B7C1403B}">
      <dgm:prSet/>
      <dgm:spPr/>
      <dgm:t>
        <a:bodyPr/>
        <a:lstStyle/>
        <a:p>
          <a:endParaRPr lang="es-MX" sz="2000"/>
        </a:p>
      </dgm:t>
    </dgm:pt>
    <dgm:pt modelId="{DE2F5DD7-3F0F-4955-ABF2-FE6FC1A5413C}" type="sibTrans" cxnId="{E6F7593E-FF7E-4F51-A4D3-7A27B7C1403B}">
      <dgm:prSet/>
      <dgm:spPr/>
      <dgm:t>
        <a:bodyPr/>
        <a:lstStyle/>
        <a:p>
          <a:endParaRPr lang="es-MX" sz="2000"/>
        </a:p>
      </dgm:t>
    </dgm:pt>
    <dgm:pt modelId="{9FC2D4E3-DCB1-4FC8-87B5-2ECA3FE3A0E8}">
      <dgm:prSet phldrT="[Texto]" phldr="1" custT="1"/>
      <dgm:spPr/>
      <dgm:t>
        <a:bodyPr/>
        <a:lstStyle/>
        <a:p>
          <a:endParaRPr lang="es-MX" sz="2000"/>
        </a:p>
      </dgm:t>
    </dgm:pt>
    <dgm:pt modelId="{61DE5D5F-903E-4131-B793-9772A33B4B9A}" type="parTrans" cxnId="{266662C6-E8EC-4B18-8CD5-7EE448D0C60C}">
      <dgm:prSet/>
      <dgm:spPr/>
      <dgm:t>
        <a:bodyPr/>
        <a:lstStyle/>
        <a:p>
          <a:endParaRPr lang="es-MX" sz="2000"/>
        </a:p>
      </dgm:t>
    </dgm:pt>
    <dgm:pt modelId="{BDA5375B-E975-4162-8DFD-27EFBBDD324E}" type="sibTrans" cxnId="{266662C6-E8EC-4B18-8CD5-7EE448D0C60C}">
      <dgm:prSet/>
      <dgm:spPr/>
      <dgm:t>
        <a:bodyPr/>
        <a:lstStyle/>
        <a:p>
          <a:endParaRPr lang="es-MX" sz="2000"/>
        </a:p>
      </dgm:t>
    </dgm:pt>
    <dgm:pt modelId="{683865A9-91FA-44E4-B8BB-F04FA5112587}">
      <dgm:prSet phldrT="[Texto]" custT="1"/>
      <dgm:spPr/>
      <dgm:t>
        <a:bodyPr/>
        <a:lstStyle/>
        <a:p>
          <a:r>
            <a:rPr lang="es-MX" sz="2000" dirty="0"/>
            <a:t>Predicado</a:t>
          </a:r>
        </a:p>
      </dgm:t>
    </dgm:pt>
    <dgm:pt modelId="{4CA4C6A1-F0DB-4093-9FEB-A8832492DF80}" type="parTrans" cxnId="{00085D55-E139-42B7-B4B7-93BAFA00127E}">
      <dgm:prSet/>
      <dgm:spPr/>
      <dgm:t>
        <a:bodyPr/>
        <a:lstStyle/>
        <a:p>
          <a:endParaRPr lang="es-MX" sz="2000"/>
        </a:p>
      </dgm:t>
    </dgm:pt>
    <dgm:pt modelId="{13BBBD00-A4FA-4C3E-B731-BD0A2EEA6A1B}" type="sibTrans" cxnId="{00085D55-E139-42B7-B4B7-93BAFA00127E}">
      <dgm:prSet/>
      <dgm:spPr/>
      <dgm:t>
        <a:bodyPr/>
        <a:lstStyle/>
        <a:p>
          <a:endParaRPr lang="es-MX" sz="2000"/>
        </a:p>
      </dgm:t>
    </dgm:pt>
    <dgm:pt modelId="{EE118D2A-A90B-4191-8C0B-7F75B3BCF647}">
      <dgm:prSet phldrT="[Texto]" phldr="1" custT="1"/>
      <dgm:spPr/>
      <dgm:t>
        <a:bodyPr/>
        <a:lstStyle/>
        <a:p>
          <a:endParaRPr lang="es-MX" sz="2000" dirty="0"/>
        </a:p>
      </dgm:t>
    </dgm:pt>
    <dgm:pt modelId="{C97C00DA-C86E-442E-B2EF-493AC89C3CEC}" type="sibTrans" cxnId="{EE37B349-43F1-4795-9623-F0BEE8BA838A}">
      <dgm:prSet/>
      <dgm:spPr/>
      <dgm:t>
        <a:bodyPr/>
        <a:lstStyle/>
        <a:p>
          <a:endParaRPr lang="es-MX" sz="2000"/>
        </a:p>
      </dgm:t>
    </dgm:pt>
    <dgm:pt modelId="{2526423A-3713-45E1-8303-79F1DBDDF790}" type="parTrans" cxnId="{EE37B349-43F1-4795-9623-F0BEE8BA838A}">
      <dgm:prSet/>
      <dgm:spPr/>
      <dgm:t>
        <a:bodyPr/>
        <a:lstStyle/>
        <a:p>
          <a:endParaRPr lang="es-MX" sz="2000"/>
        </a:p>
      </dgm:t>
    </dgm:pt>
    <dgm:pt modelId="{4A7FDF8A-962C-4483-8FE1-9F1883573C4B}" type="pres">
      <dgm:prSet presAssocID="{72211167-0074-4228-A757-A4BC9B0F3E6C}" presName="Name0" presStyleCnt="0">
        <dgm:presLayoutVars>
          <dgm:dir/>
          <dgm:animLvl val="lvl"/>
          <dgm:resizeHandles val="exact"/>
        </dgm:presLayoutVars>
      </dgm:prSet>
      <dgm:spPr/>
    </dgm:pt>
    <dgm:pt modelId="{C3F0A340-6942-4401-ADC2-F529CB5A2DEC}" type="pres">
      <dgm:prSet presAssocID="{EE118D2A-A90B-4191-8C0B-7F75B3BCF647}" presName="compositeNode" presStyleCnt="0">
        <dgm:presLayoutVars>
          <dgm:bulletEnabled val="1"/>
        </dgm:presLayoutVars>
      </dgm:prSet>
      <dgm:spPr/>
    </dgm:pt>
    <dgm:pt modelId="{A0D3220F-3491-4FBB-A4A9-09BBE4E2CA12}" type="pres">
      <dgm:prSet presAssocID="{EE118D2A-A90B-4191-8C0B-7F75B3BCF647}" presName="bgRect" presStyleLbl="node1" presStyleIdx="0" presStyleCnt="3"/>
      <dgm:spPr/>
    </dgm:pt>
    <dgm:pt modelId="{AF909850-18BD-43FF-9B03-0F26EA9EE6D7}" type="pres">
      <dgm:prSet presAssocID="{EE118D2A-A90B-4191-8C0B-7F75B3BCF647}" presName="parentNode" presStyleLbl="node1" presStyleIdx="0" presStyleCnt="3">
        <dgm:presLayoutVars>
          <dgm:chMax val="0"/>
          <dgm:bulletEnabled val="1"/>
        </dgm:presLayoutVars>
      </dgm:prSet>
      <dgm:spPr/>
    </dgm:pt>
    <dgm:pt modelId="{1EFA3B99-1137-49E5-9075-AA60559E3E87}" type="pres">
      <dgm:prSet presAssocID="{EE118D2A-A90B-4191-8C0B-7F75B3BCF647}" presName="childNode" presStyleLbl="node1" presStyleIdx="0" presStyleCnt="3">
        <dgm:presLayoutVars>
          <dgm:bulletEnabled val="1"/>
        </dgm:presLayoutVars>
      </dgm:prSet>
      <dgm:spPr/>
    </dgm:pt>
    <dgm:pt modelId="{12F5C932-0DC5-47FF-B8B8-E6167E0D10B6}" type="pres">
      <dgm:prSet presAssocID="{C97C00DA-C86E-442E-B2EF-493AC89C3CEC}" presName="hSp" presStyleCnt="0"/>
      <dgm:spPr/>
    </dgm:pt>
    <dgm:pt modelId="{B4CCDEAE-549F-4EC5-B827-B2735EA733EF}" type="pres">
      <dgm:prSet presAssocID="{C97C00DA-C86E-442E-B2EF-493AC89C3CEC}" presName="vProcSp" presStyleCnt="0"/>
      <dgm:spPr/>
    </dgm:pt>
    <dgm:pt modelId="{21A57DAF-C7A9-4235-A5F1-DA7073145469}" type="pres">
      <dgm:prSet presAssocID="{C97C00DA-C86E-442E-B2EF-493AC89C3CEC}" presName="vSp1" presStyleCnt="0"/>
      <dgm:spPr/>
    </dgm:pt>
    <dgm:pt modelId="{ED64F5D1-8B66-4FBE-8F7A-8D33FB302044}" type="pres">
      <dgm:prSet presAssocID="{C97C00DA-C86E-442E-B2EF-493AC89C3CEC}" presName="simulatedConn" presStyleLbl="solidFgAcc1" presStyleIdx="0" presStyleCnt="2"/>
      <dgm:spPr/>
    </dgm:pt>
    <dgm:pt modelId="{0E93E2D7-70A3-49BD-B8F4-BF68C5A093D2}" type="pres">
      <dgm:prSet presAssocID="{C97C00DA-C86E-442E-B2EF-493AC89C3CEC}" presName="vSp2" presStyleCnt="0"/>
      <dgm:spPr/>
    </dgm:pt>
    <dgm:pt modelId="{B465F7EA-B5C4-4554-9148-BE734BEC6F3C}" type="pres">
      <dgm:prSet presAssocID="{C97C00DA-C86E-442E-B2EF-493AC89C3CEC}" presName="sibTrans" presStyleCnt="0"/>
      <dgm:spPr/>
    </dgm:pt>
    <dgm:pt modelId="{01C7FE1F-8BD0-4E3F-AA2E-EF0BDD4B712C}" type="pres">
      <dgm:prSet presAssocID="{A7FD859D-0E87-4A7E-A8D5-216F3F588CCD}" presName="compositeNode" presStyleCnt="0">
        <dgm:presLayoutVars>
          <dgm:bulletEnabled val="1"/>
        </dgm:presLayoutVars>
      </dgm:prSet>
      <dgm:spPr/>
    </dgm:pt>
    <dgm:pt modelId="{64D29A67-795E-4B47-BBD1-21AC06EF8553}" type="pres">
      <dgm:prSet presAssocID="{A7FD859D-0E87-4A7E-A8D5-216F3F588CCD}" presName="bgRect" presStyleLbl="node1" presStyleIdx="1" presStyleCnt="3"/>
      <dgm:spPr/>
    </dgm:pt>
    <dgm:pt modelId="{284ED682-79C5-4031-9BC8-1B66CFBB43DD}" type="pres">
      <dgm:prSet presAssocID="{A7FD859D-0E87-4A7E-A8D5-216F3F588CCD}" presName="parentNode" presStyleLbl="node1" presStyleIdx="1" presStyleCnt="3">
        <dgm:presLayoutVars>
          <dgm:chMax val="0"/>
          <dgm:bulletEnabled val="1"/>
        </dgm:presLayoutVars>
      </dgm:prSet>
      <dgm:spPr/>
    </dgm:pt>
    <dgm:pt modelId="{E174D817-C5DD-4009-90A3-321602AA76BA}" type="pres">
      <dgm:prSet presAssocID="{A7FD859D-0E87-4A7E-A8D5-216F3F588CCD}" presName="childNode" presStyleLbl="node1" presStyleIdx="1" presStyleCnt="3">
        <dgm:presLayoutVars>
          <dgm:bulletEnabled val="1"/>
        </dgm:presLayoutVars>
      </dgm:prSet>
      <dgm:spPr/>
    </dgm:pt>
    <dgm:pt modelId="{BD0B67CF-C532-4879-93A7-4BEC7915865A}" type="pres">
      <dgm:prSet presAssocID="{12E71E48-EF4A-410A-82F9-0A5D4CFF064D}" presName="hSp" presStyleCnt="0"/>
      <dgm:spPr/>
    </dgm:pt>
    <dgm:pt modelId="{502EE0FB-5762-491E-A7F9-7B2CD8A5DAD8}" type="pres">
      <dgm:prSet presAssocID="{12E71E48-EF4A-410A-82F9-0A5D4CFF064D}" presName="vProcSp" presStyleCnt="0"/>
      <dgm:spPr/>
    </dgm:pt>
    <dgm:pt modelId="{685CA1A2-E4AC-4D90-86A6-DEF8B070BB27}" type="pres">
      <dgm:prSet presAssocID="{12E71E48-EF4A-410A-82F9-0A5D4CFF064D}" presName="vSp1" presStyleCnt="0"/>
      <dgm:spPr/>
    </dgm:pt>
    <dgm:pt modelId="{D114EB7B-4BE9-48CB-9314-45BA1B1A2779}" type="pres">
      <dgm:prSet presAssocID="{12E71E48-EF4A-410A-82F9-0A5D4CFF064D}" presName="simulatedConn" presStyleLbl="solidFgAcc1" presStyleIdx="1" presStyleCnt="2"/>
      <dgm:spPr/>
    </dgm:pt>
    <dgm:pt modelId="{A602B97F-9868-41DB-B6FF-7567B56E0BCB}" type="pres">
      <dgm:prSet presAssocID="{12E71E48-EF4A-410A-82F9-0A5D4CFF064D}" presName="vSp2" presStyleCnt="0"/>
      <dgm:spPr/>
    </dgm:pt>
    <dgm:pt modelId="{D0747CCE-8B62-4825-98D5-04392E3825C7}" type="pres">
      <dgm:prSet presAssocID="{12E71E48-EF4A-410A-82F9-0A5D4CFF064D}" presName="sibTrans" presStyleCnt="0"/>
      <dgm:spPr/>
    </dgm:pt>
    <dgm:pt modelId="{94F9CC29-F472-48B8-A0BE-6C57450815F7}" type="pres">
      <dgm:prSet presAssocID="{9FC2D4E3-DCB1-4FC8-87B5-2ECA3FE3A0E8}" presName="compositeNode" presStyleCnt="0">
        <dgm:presLayoutVars>
          <dgm:bulletEnabled val="1"/>
        </dgm:presLayoutVars>
      </dgm:prSet>
      <dgm:spPr/>
    </dgm:pt>
    <dgm:pt modelId="{4634C185-AA91-45E1-83A6-0990600AFB62}" type="pres">
      <dgm:prSet presAssocID="{9FC2D4E3-DCB1-4FC8-87B5-2ECA3FE3A0E8}" presName="bgRect" presStyleLbl="node1" presStyleIdx="2" presStyleCnt="3"/>
      <dgm:spPr/>
    </dgm:pt>
    <dgm:pt modelId="{A445A5CF-89B1-4695-9CFB-B3165711753F}" type="pres">
      <dgm:prSet presAssocID="{9FC2D4E3-DCB1-4FC8-87B5-2ECA3FE3A0E8}" presName="parentNode" presStyleLbl="node1" presStyleIdx="2" presStyleCnt="3">
        <dgm:presLayoutVars>
          <dgm:chMax val="0"/>
          <dgm:bulletEnabled val="1"/>
        </dgm:presLayoutVars>
      </dgm:prSet>
      <dgm:spPr/>
    </dgm:pt>
    <dgm:pt modelId="{DA912485-CD32-420E-8012-58B3FDA3BDC7}" type="pres">
      <dgm:prSet presAssocID="{9FC2D4E3-DCB1-4FC8-87B5-2ECA3FE3A0E8}" presName="childNode" presStyleLbl="node1" presStyleIdx="2" presStyleCnt="3">
        <dgm:presLayoutVars>
          <dgm:bulletEnabled val="1"/>
        </dgm:presLayoutVars>
      </dgm:prSet>
      <dgm:spPr/>
    </dgm:pt>
  </dgm:ptLst>
  <dgm:cxnLst>
    <dgm:cxn modelId="{1B960417-9FEE-47D0-9207-5688B45678F4}" type="presOf" srcId="{EE118D2A-A90B-4191-8C0B-7F75B3BCF647}" destId="{AF909850-18BD-43FF-9B03-0F26EA9EE6D7}" srcOrd="1" destOrd="0" presId="urn:microsoft.com/office/officeart/2005/8/layout/hProcess7"/>
    <dgm:cxn modelId="{E6F7593E-FF7E-4F51-A4D3-7A27B7C1403B}" srcId="{A7FD859D-0E87-4A7E-A8D5-216F3F588CCD}" destId="{509642AE-38BC-4E0F-9CD4-C10768935A30}" srcOrd="0" destOrd="0" parTransId="{6FF015E7-3A50-4AD6-BC18-A84B86184B22}" sibTransId="{DE2F5DD7-3F0F-4955-ABF2-FE6FC1A5413C}"/>
    <dgm:cxn modelId="{24866245-A275-4B85-A41D-DA19AE389B00}" type="presOf" srcId="{72211167-0074-4228-A757-A4BC9B0F3E6C}" destId="{4A7FDF8A-962C-4483-8FE1-9F1883573C4B}" srcOrd="0" destOrd="0" presId="urn:microsoft.com/office/officeart/2005/8/layout/hProcess7"/>
    <dgm:cxn modelId="{EE37B349-43F1-4795-9623-F0BEE8BA838A}" srcId="{72211167-0074-4228-A757-A4BC9B0F3E6C}" destId="{EE118D2A-A90B-4191-8C0B-7F75B3BCF647}" srcOrd="0" destOrd="0" parTransId="{2526423A-3713-45E1-8303-79F1DBDDF790}" sibTransId="{C97C00DA-C86E-442E-B2EF-493AC89C3CEC}"/>
    <dgm:cxn modelId="{00085D55-E139-42B7-B4B7-93BAFA00127E}" srcId="{9FC2D4E3-DCB1-4FC8-87B5-2ECA3FE3A0E8}" destId="{683865A9-91FA-44E4-B8BB-F04FA5112587}" srcOrd="0" destOrd="0" parTransId="{4CA4C6A1-F0DB-4093-9FEB-A8832492DF80}" sibTransId="{13BBBD00-A4FA-4C3E-B731-BD0A2EEA6A1B}"/>
    <dgm:cxn modelId="{B40C125A-B6BC-49BD-B2D0-5B13D5D67061}" type="presOf" srcId="{9FC2D4E3-DCB1-4FC8-87B5-2ECA3FE3A0E8}" destId="{4634C185-AA91-45E1-83A6-0990600AFB62}" srcOrd="0" destOrd="0" presId="urn:microsoft.com/office/officeart/2005/8/layout/hProcess7"/>
    <dgm:cxn modelId="{DDB5DB85-0578-49D8-A9E0-F9B7ABA95EB0}" type="presOf" srcId="{D965607A-B044-48EF-A49D-BFFC4145BAF7}" destId="{1EFA3B99-1137-49E5-9075-AA60559E3E87}" srcOrd="0" destOrd="0" presId="urn:microsoft.com/office/officeart/2005/8/layout/hProcess7"/>
    <dgm:cxn modelId="{D9AF0A8E-8D15-42D4-BEEA-88E97D551714}" type="presOf" srcId="{9FC2D4E3-DCB1-4FC8-87B5-2ECA3FE3A0E8}" destId="{A445A5CF-89B1-4695-9CFB-B3165711753F}" srcOrd="1" destOrd="0" presId="urn:microsoft.com/office/officeart/2005/8/layout/hProcess7"/>
    <dgm:cxn modelId="{04E21E9C-0779-482F-AAF7-E0C1E06423FD}" type="presOf" srcId="{EE118D2A-A90B-4191-8C0B-7F75B3BCF647}" destId="{A0D3220F-3491-4FBB-A4A9-09BBE4E2CA12}" srcOrd="0" destOrd="0" presId="urn:microsoft.com/office/officeart/2005/8/layout/hProcess7"/>
    <dgm:cxn modelId="{83735DB3-4507-4BD8-9DB1-DF666ACFE215}" srcId="{EE118D2A-A90B-4191-8C0B-7F75B3BCF647}" destId="{D965607A-B044-48EF-A49D-BFFC4145BAF7}" srcOrd="0" destOrd="0" parTransId="{640A11DE-3D85-4E9B-8A59-FFDE9091463C}" sibTransId="{071C5EB3-E095-470D-905E-65A50AF038C7}"/>
    <dgm:cxn modelId="{266662C6-E8EC-4B18-8CD5-7EE448D0C60C}" srcId="{72211167-0074-4228-A757-A4BC9B0F3E6C}" destId="{9FC2D4E3-DCB1-4FC8-87B5-2ECA3FE3A0E8}" srcOrd="2" destOrd="0" parTransId="{61DE5D5F-903E-4131-B793-9772A33B4B9A}" sibTransId="{BDA5375B-E975-4162-8DFD-27EFBBDD324E}"/>
    <dgm:cxn modelId="{B94E5FD1-6FAE-4B47-8F25-6CD982E1EFDB}" type="presOf" srcId="{A7FD859D-0E87-4A7E-A8D5-216F3F588CCD}" destId="{64D29A67-795E-4B47-BBD1-21AC06EF8553}" srcOrd="0" destOrd="0" presId="urn:microsoft.com/office/officeart/2005/8/layout/hProcess7"/>
    <dgm:cxn modelId="{5219D7D9-0C31-4F20-A50B-BF553318F9F8}" type="presOf" srcId="{509642AE-38BC-4E0F-9CD4-C10768935A30}" destId="{E174D817-C5DD-4009-90A3-321602AA76BA}" srcOrd="0" destOrd="0" presId="urn:microsoft.com/office/officeart/2005/8/layout/hProcess7"/>
    <dgm:cxn modelId="{7848DADA-2D09-414E-82DB-D86AF8415281}" type="presOf" srcId="{A7FD859D-0E87-4A7E-A8D5-216F3F588CCD}" destId="{284ED682-79C5-4031-9BC8-1B66CFBB43DD}" srcOrd="1" destOrd="0" presId="urn:microsoft.com/office/officeart/2005/8/layout/hProcess7"/>
    <dgm:cxn modelId="{9E517FE1-30C4-426D-A073-545D85B74729}" srcId="{72211167-0074-4228-A757-A4BC9B0F3E6C}" destId="{A7FD859D-0E87-4A7E-A8D5-216F3F588CCD}" srcOrd="1" destOrd="0" parTransId="{C93D2993-B2F8-45AD-8B85-B2A6CBEF2BC3}" sibTransId="{12E71E48-EF4A-410A-82F9-0A5D4CFF064D}"/>
    <dgm:cxn modelId="{A6AA6AF8-E480-4343-8548-74BD5FCF9B4C}" type="presOf" srcId="{683865A9-91FA-44E4-B8BB-F04FA5112587}" destId="{DA912485-CD32-420E-8012-58B3FDA3BDC7}" srcOrd="0" destOrd="0" presId="urn:microsoft.com/office/officeart/2005/8/layout/hProcess7"/>
    <dgm:cxn modelId="{6C0A5BB6-D5C6-4AF9-AB40-362E6DB73A43}" type="presParOf" srcId="{4A7FDF8A-962C-4483-8FE1-9F1883573C4B}" destId="{C3F0A340-6942-4401-ADC2-F529CB5A2DEC}" srcOrd="0" destOrd="0" presId="urn:microsoft.com/office/officeart/2005/8/layout/hProcess7"/>
    <dgm:cxn modelId="{36B5DEC7-C249-457F-A99E-20A324A1D924}" type="presParOf" srcId="{C3F0A340-6942-4401-ADC2-F529CB5A2DEC}" destId="{A0D3220F-3491-4FBB-A4A9-09BBE4E2CA12}" srcOrd="0" destOrd="0" presId="urn:microsoft.com/office/officeart/2005/8/layout/hProcess7"/>
    <dgm:cxn modelId="{6D785E08-D037-474C-964B-52E43186FCEE}" type="presParOf" srcId="{C3F0A340-6942-4401-ADC2-F529CB5A2DEC}" destId="{AF909850-18BD-43FF-9B03-0F26EA9EE6D7}" srcOrd="1" destOrd="0" presId="urn:microsoft.com/office/officeart/2005/8/layout/hProcess7"/>
    <dgm:cxn modelId="{585AEC3B-5042-49CA-A3D1-E3E6CF0F276F}" type="presParOf" srcId="{C3F0A340-6942-4401-ADC2-F529CB5A2DEC}" destId="{1EFA3B99-1137-49E5-9075-AA60559E3E87}" srcOrd="2" destOrd="0" presId="urn:microsoft.com/office/officeart/2005/8/layout/hProcess7"/>
    <dgm:cxn modelId="{EDD164BC-7C60-432D-BE64-E19ED6BF8573}" type="presParOf" srcId="{4A7FDF8A-962C-4483-8FE1-9F1883573C4B}" destId="{12F5C932-0DC5-47FF-B8B8-E6167E0D10B6}" srcOrd="1" destOrd="0" presId="urn:microsoft.com/office/officeart/2005/8/layout/hProcess7"/>
    <dgm:cxn modelId="{72D5C940-8A8F-4BAA-A5D6-77158EDBCA8A}" type="presParOf" srcId="{4A7FDF8A-962C-4483-8FE1-9F1883573C4B}" destId="{B4CCDEAE-549F-4EC5-B827-B2735EA733EF}" srcOrd="2" destOrd="0" presId="urn:microsoft.com/office/officeart/2005/8/layout/hProcess7"/>
    <dgm:cxn modelId="{7829620E-A88B-42EF-B07E-1EEC8D44E3C0}" type="presParOf" srcId="{B4CCDEAE-549F-4EC5-B827-B2735EA733EF}" destId="{21A57DAF-C7A9-4235-A5F1-DA7073145469}" srcOrd="0" destOrd="0" presId="urn:microsoft.com/office/officeart/2005/8/layout/hProcess7"/>
    <dgm:cxn modelId="{38D7228C-A741-40B0-B794-052166914CF1}" type="presParOf" srcId="{B4CCDEAE-549F-4EC5-B827-B2735EA733EF}" destId="{ED64F5D1-8B66-4FBE-8F7A-8D33FB302044}" srcOrd="1" destOrd="0" presId="urn:microsoft.com/office/officeart/2005/8/layout/hProcess7"/>
    <dgm:cxn modelId="{00BB539C-4FF0-42BF-B6BD-9A6C87A3BD3B}" type="presParOf" srcId="{B4CCDEAE-549F-4EC5-B827-B2735EA733EF}" destId="{0E93E2D7-70A3-49BD-B8F4-BF68C5A093D2}" srcOrd="2" destOrd="0" presId="urn:microsoft.com/office/officeart/2005/8/layout/hProcess7"/>
    <dgm:cxn modelId="{11F207A9-EE90-4F10-A104-90950E795951}" type="presParOf" srcId="{4A7FDF8A-962C-4483-8FE1-9F1883573C4B}" destId="{B465F7EA-B5C4-4554-9148-BE734BEC6F3C}" srcOrd="3" destOrd="0" presId="urn:microsoft.com/office/officeart/2005/8/layout/hProcess7"/>
    <dgm:cxn modelId="{DFF206A2-78EE-40ED-BF03-96E48C3D4FC8}" type="presParOf" srcId="{4A7FDF8A-962C-4483-8FE1-9F1883573C4B}" destId="{01C7FE1F-8BD0-4E3F-AA2E-EF0BDD4B712C}" srcOrd="4" destOrd="0" presId="urn:microsoft.com/office/officeart/2005/8/layout/hProcess7"/>
    <dgm:cxn modelId="{B80F6A29-68CF-4D99-BDB8-0062D4BD0BC9}" type="presParOf" srcId="{01C7FE1F-8BD0-4E3F-AA2E-EF0BDD4B712C}" destId="{64D29A67-795E-4B47-BBD1-21AC06EF8553}" srcOrd="0" destOrd="0" presId="urn:microsoft.com/office/officeart/2005/8/layout/hProcess7"/>
    <dgm:cxn modelId="{F5550CB7-81E9-4A89-AAFF-BEC0CBF4AF4E}" type="presParOf" srcId="{01C7FE1F-8BD0-4E3F-AA2E-EF0BDD4B712C}" destId="{284ED682-79C5-4031-9BC8-1B66CFBB43DD}" srcOrd="1" destOrd="0" presId="urn:microsoft.com/office/officeart/2005/8/layout/hProcess7"/>
    <dgm:cxn modelId="{AC256790-B7C5-43AD-A79D-81C28839BAB8}" type="presParOf" srcId="{01C7FE1F-8BD0-4E3F-AA2E-EF0BDD4B712C}" destId="{E174D817-C5DD-4009-90A3-321602AA76BA}" srcOrd="2" destOrd="0" presId="urn:microsoft.com/office/officeart/2005/8/layout/hProcess7"/>
    <dgm:cxn modelId="{FD240846-B2DB-4CB9-BBF2-B6FAA7138983}" type="presParOf" srcId="{4A7FDF8A-962C-4483-8FE1-9F1883573C4B}" destId="{BD0B67CF-C532-4879-93A7-4BEC7915865A}" srcOrd="5" destOrd="0" presId="urn:microsoft.com/office/officeart/2005/8/layout/hProcess7"/>
    <dgm:cxn modelId="{E86E42EF-7BCF-4BCC-8ECA-295896E6C05F}" type="presParOf" srcId="{4A7FDF8A-962C-4483-8FE1-9F1883573C4B}" destId="{502EE0FB-5762-491E-A7F9-7B2CD8A5DAD8}" srcOrd="6" destOrd="0" presId="urn:microsoft.com/office/officeart/2005/8/layout/hProcess7"/>
    <dgm:cxn modelId="{7289AE41-E0FF-4414-B2ED-53120F368A36}" type="presParOf" srcId="{502EE0FB-5762-491E-A7F9-7B2CD8A5DAD8}" destId="{685CA1A2-E4AC-4D90-86A6-DEF8B070BB27}" srcOrd="0" destOrd="0" presId="urn:microsoft.com/office/officeart/2005/8/layout/hProcess7"/>
    <dgm:cxn modelId="{220F9AEB-6623-4701-9857-F480AB322C07}" type="presParOf" srcId="{502EE0FB-5762-491E-A7F9-7B2CD8A5DAD8}" destId="{D114EB7B-4BE9-48CB-9314-45BA1B1A2779}" srcOrd="1" destOrd="0" presId="urn:microsoft.com/office/officeart/2005/8/layout/hProcess7"/>
    <dgm:cxn modelId="{23CF6626-F40C-4825-B811-328456845AFA}" type="presParOf" srcId="{502EE0FB-5762-491E-A7F9-7B2CD8A5DAD8}" destId="{A602B97F-9868-41DB-B6FF-7567B56E0BCB}" srcOrd="2" destOrd="0" presId="urn:microsoft.com/office/officeart/2005/8/layout/hProcess7"/>
    <dgm:cxn modelId="{E350123C-1DD7-4112-BD61-69B1EE70DC71}" type="presParOf" srcId="{4A7FDF8A-962C-4483-8FE1-9F1883573C4B}" destId="{D0747CCE-8B62-4825-98D5-04392E3825C7}" srcOrd="7" destOrd="0" presId="urn:microsoft.com/office/officeart/2005/8/layout/hProcess7"/>
    <dgm:cxn modelId="{BCB6DBDA-2150-4075-A745-DF744BC67CFE}" type="presParOf" srcId="{4A7FDF8A-962C-4483-8FE1-9F1883573C4B}" destId="{94F9CC29-F472-48B8-A0BE-6C57450815F7}" srcOrd="8" destOrd="0" presId="urn:microsoft.com/office/officeart/2005/8/layout/hProcess7"/>
    <dgm:cxn modelId="{2CA720D7-53E3-4D6D-8E18-42558B8B2962}" type="presParOf" srcId="{94F9CC29-F472-48B8-A0BE-6C57450815F7}" destId="{4634C185-AA91-45E1-83A6-0990600AFB62}" srcOrd="0" destOrd="0" presId="urn:microsoft.com/office/officeart/2005/8/layout/hProcess7"/>
    <dgm:cxn modelId="{4435C13A-62C6-4F20-8716-BED79072BC44}" type="presParOf" srcId="{94F9CC29-F472-48B8-A0BE-6C57450815F7}" destId="{A445A5CF-89B1-4695-9CFB-B3165711753F}" srcOrd="1" destOrd="0" presId="urn:microsoft.com/office/officeart/2005/8/layout/hProcess7"/>
    <dgm:cxn modelId="{69A329AC-C402-4EC6-A362-CC3F2F0F0F37}" type="presParOf" srcId="{94F9CC29-F472-48B8-A0BE-6C57450815F7}" destId="{DA912485-CD32-420E-8012-58B3FDA3BDC7}" srcOrd="2" destOrd="0" presId="urn:microsoft.com/office/officeart/2005/8/layout/hProcess7"/>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A4FBE-D4AF-4835-9311-2E695443E358}">
      <dsp:nvSpPr>
        <dsp:cNvPr id="0" name=""/>
        <dsp:cNvSpPr/>
      </dsp:nvSpPr>
      <dsp:spPr>
        <a:xfrm>
          <a:off x="395363" y="0"/>
          <a:ext cx="4195752" cy="4195752"/>
        </a:xfrm>
        <a:prstGeom prst="triangl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1E0EA54-D37B-43A4-A8DE-7E6B11F0A140}">
      <dsp:nvSpPr>
        <dsp:cNvPr id="0" name=""/>
        <dsp:cNvSpPr/>
      </dsp:nvSpPr>
      <dsp:spPr>
        <a:xfrm>
          <a:off x="548240" y="421828"/>
          <a:ext cx="6617235"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174625" lvl="0" indent="0" algn="just" defTabSz="977900">
            <a:lnSpc>
              <a:spcPct val="90000"/>
            </a:lnSpc>
            <a:spcBef>
              <a:spcPct val="0"/>
            </a:spcBef>
            <a:spcAft>
              <a:spcPct val="35000"/>
            </a:spcAft>
            <a:buNone/>
            <a:tabLst/>
          </a:pPr>
          <a:r>
            <a:rPr lang="es-ES" altLang="es-MX" sz="2200" kern="1200" dirty="0"/>
            <a:t>Los que reflejan los objetivos específicos del organismo</a:t>
          </a:r>
          <a:endParaRPr lang="es-MX" sz="2200" kern="1200" dirty="0"/>
        </a:p>
      </dsp:txBody>
      <dsp:txXfrm>
        <a:off x="596725" y="470313"/>
        <a:ext cx="6520265" cy="896243"/>
      </dsp:txXfrm>
    </dsp:sp>
    <dsp:sp modelId="{43A20E8F-C279-436C-9A9A-6EF5D77E4F2A}">
      <dsp:nvSpPr>
        <dsp:cNvPr id="0" name=""/>
        <dsp:cNvSpPr/>
      </dsp:nvSpPr>
      <dsp:spPr>
        <a:xfrm>
          <a:off x="576058" y="1539193"/>
          <a:ext cx="6561600"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174625" lvl="0" indent="0" algn="just" defTabSz="977900">
            <a:lnSpc>
              <a:spcPct val="90000"/>
            </a:lnSpc>
            <a:spcBef>
              <a:spcPct val="0"/>
            </a:spcBef>
            <a:spcAft>
              <a:spcPct val="35000"/>
            </a:spcAft>
            <a:buNone/>
            <a:tabLst/>
          </a:pPr>
          <a:r>
            <a:rPr lang="es-ES" altLang="es-MX" sz="2200" kern="1200" dirty="0"/>
            <a:t>Los que reflejan actividades de apoyo para obtener los objetivos para los cuales fue creado el organismo.</a:t>
          </a:r>
          <a:endParaRPr lang="es-MX" sz="2200" kern="1200" dirty="0"/>
        </a:p>
      </dsp:txBody>
      <dsp:txXfrm>
        <a:off x="624543" y="1587678"/>
        <a:ext cx="6464630" cy="896243"/>
      </dsp:txXfrm>
    </dsp:sp>
    <dsp:sp modelId="{65AA208F-9525-4366-ACC1-6CC2493907E4}">
      <dsp:nvSpPr>
        <dsp:cNvPr id="0" name=""/>
        <dsp:cNvSpPr/>
      </dsp:nvSpPr>
      <dsp:spPr>
        <a:xfrm>
          <a:off x="576058" y="2656558"/>
          <a:ext cx="6561600"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s-ES" altLang="es-MX" sz="2200" kern="1200" dirty="0"/>
            <a:t>Los que comunican, impulsan e informan las actividades internas o domésticas del organismo.</a:t>
          </a:r>
          <a:endParaRPr lang="es-MX" sz="2200" kern="1200" dirty="0"/>
        </a:p>
      </dsp:txBody>
      <dsp:txXfrm>
        <a:off x="624543" y="2705043"/>
        <a:ext cx="6464630" cy="8962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B789A-D910-453C-9D85-C5BBB67A46EB}">
      <dsp:nvSpPr>
        <dsp:cNvPr id="0" name=""/>
        <dsp:cNvSpPr/>
      </dsp:nvSpPr>
      <dsp:spPr>
        <a:xfrm>
          <a:off x="0" y="0"/>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Depurar</a:t>
          </a:r>
        </a:p>
      </dsp:txBody>
      <dsp:txXfrm>
        <a:off x="12893" y="12893"/>
        <a:ext cx="2634400" cy="414400"/>
      </dsp:txXfrm>
    </dsp:sp>
    <dsp:sp modelId="{81E84289-3F0F-467C-AAEC-C417AE3F8BA9}">
      <dsp:nvSpPr>
        <dsp:cNvPr id="0" name=""/>
        <dsp:cNvSpPr/>
      </dsp:nvSpPr>
      <dsp:spPr>
        <a:xfrm rot="5400000">
          <a:off x="1246549" y="452535"/>
          <a:ext cx="167086"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8" y="468033"/>
        <a:ext cx="118849" cy="116960"/>
      </dsp:txXfrm>
    </dsp:sp>
    <dsp:sp modelId="{FF12EF80-2A59-433F-969D-EB7DEBA1B790}">
      <dsp:nvSpPr>
        <dsp:cNvPr id="0" name=""/>
        <dsp:cNvSpPr/>
      </dsp:nvSpPr>
      <dsp:spPr>
        <a:xfrm>
          <a:off x="0" y="662968"/>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Trillar</a:t>
          </a:r>
        </a:p>
      </dsp:txBody>
      <dsp:txXfrm>
        <a:off x="12893" y="675861"/>
        <a:ext cx="2634400" cy="414400"/>
      </dsp:txXfrm>
    </dsp:sp>
    <dsp:sp modelId="{D3B8C8F8-553C-455D-9498-60906A51FC7A}">
      <dsp:nvSpPr>
        <dsp:cNvPr id="0" name=""/>
        <dsp:cNvSpPr/>
      </dsp:nvSpPr>
      <dsp:spPr>
        <a:xfrm rot="5400000">
          <a:off x="1247558" y="1114159"/>
          <a:ext cx="165069"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9" y="1130666"/>
        <a:ext cx="118849" cy="115548"/>
      </dsp:txXfrm>
    </dsp:sp>
    <dsp:sp modelId="{5D8FC8D2-ECE9-49C2-A457-A297B8B56833}">
      <dsp:nvSpPr>
        <dsp:cNvPr id="0" name=""/>
        <dsp:cNvSpPr/>
      </dsp:nvSpPr>
      <dsp:spPr>
        <a:xfrm>
          <a:off x="0" y="1323247"/>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altLang="es-MX" sz="2500" kern="1200" dirty="0"/>
            <a:t>Expurgar</a:t>
          </a:r>
          <a:endParaRPr lang="es-MX" sz="2500" kern="1200" dirty="0"/>
        </a:p>
      </dsp:txBody>
      <dsp:txXfrm>
        <a:off x="12893" y="1336140"/>
        <a:ext cx="2634400" cy="414400"/>
      </dsp:txXfrm>
    </dsp:sp>
    <dsp:sp modelId="{27FBB8C3-9FCE-41C7-80B1-D7FA571F2A6D}">
      <dsp:nvSpPr>
        <dsp:cNvPr id="0" name=""/>
        <dsp:cNvSpPr/>
      </dsp:nvSpPr>
      <dsp:spPr>
        <a:xfrm rot="5400000">
          <a:off x="1247558" y="1774438"/>
          <a:ext cx="165069"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9" y="1790945"/>
        <a:ext cx="118849" cy="115548"/>
      </dsp:txXfrm>
    </dsp:sp>
    <dsp:sp modelId="{DC488DC8-AC18-4C14-8DA6-DD02DF01FA34}">
      <dsp:nvSpPr>
        <dsp:cNvPr id="0" name=""/>
        <dsp:cNvSpPr/>
      </dsp:nvSpPr>
      <dsp:spPr>
        <a:xfrm>
          <a:off x="0" y="1983526"/>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Seleccionar</a:t>
          </a:r>
        </a:p>
      </dsp:txBody>
      <dsp:txXfrm>
        <a:off x="12893" y="1996419"/>
        <a:ext cx="2634400" cy="414400"/>
      </dsp:txXfrm>
    </dsp:sp>
    <dsp:sp modelId="{FFB51620-CCC5-493A-A30C-A5BF0A45EEB9}">
      <dsp:nvSpPr>
        <dsp:cNvPr id="0" name=""/>
        <dsp:cNvSpPr/>
      </dsp:nvSpPr>
      <dsp:spPr>
        <a:xfrm rot="5400000">
          <a:off x="1247558" y="2434717"/>
          <a:ext cx="165069"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9" y="2451224"/>
        <a:ext cx="118849" cy="115548"/>
      </dsp:txXfrm>
    </dsp:sp>
    <dsp:sp modelId="{1A6D3C8C-DE93-4FAE-9123-ECDF7EE8AA1C}">
      <dsp:nvSpPr>
        <dsp:cNvPr id="0" name=""/>
        <dsp:cNvSpPr/>
      </dsp:nvSpPr>
      <dsp:spPr>
        <a:xfrm>
          <a:off x="0" y="2643805"/>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Retener</a:t>
          </a:r>
        </a:p>
      </dsp:txBody>
      <dsp:txXfrm>
        <a:off x="12893" y="2656698"/>
        <a:ext cx="2634400" cy="414400"/>
      </dsp:txXfrm>
    </dsp:sp>
    <dsp:sp modelId="{8C24A901-83B6-47DB-8DEA-CAD95FBDE761}">
      <dsp:nvSpPr>
        <dsp:cNvPr id="0" name=""/>
        <dsp:cNvSpPr/>
      </dsp:nvSpPr>
      <dsp:spPr>
        <a:xfrm rot="5400000">
          <a:off x="1247558" y="3094996"/>
          <a:ext cx="165069"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9" y="3111503"/>
        <a:ext cx="118849" cy="115548"/>
      </dsp:txXfrm>
    </dsp:sp>
    <dsp:sp modelId="{F33E1DC5-5B2E-40F8-81B3-97CF1351F10A}">
      <dsp:nvSpPr>
        <dsp:cNvPr id="0" name=""/>
        <dsp:cNvSpPr/>
      </dsp:nvSpPr>
      <dsp:spPr>
        <a:xfrm>
          <a:off x="0" y="3304084"/>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Descartar</a:t>
          </a:r>
        </a:p>
      </dsp:txBody>
      <dsp:txXfrm>
        <a:off x="12893" y="3316977"/>
        <a:ext cx="2634400" cy="414400"/>
      </dsp:txXfrm>
    </dsp:sp>
    <dsp:sp modelId="{829B12DD-6A6B-43F8-8B46-AF93333ABA93}">
      <dsp:nvSpPr>
        <dsp:cNvPr id="0" name=""/>
        <dsp:cNvSpPr/>
      </dsp:nvSpPr>
      <dsp:spPr>
        <a:xfrm rot="5400000">
          <a:off x="1247558" y="3755275"/>
          <a:ext cx="165069" cy="19808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rot="-5400000">
        <a:off x="1270669" y="3771782"/>
        <a:ext cx="118849" cy="115548"/>
      </dsp:txXfrm>
    </dsp:sp>
    <dsp:sp modelId="{09D4A7BD-FEA6-4544-B98C-89E884F8E9A9}">
      <dsp:nvSpPr>
        <dsp:cNvPr id="0" name=""/>
        <dsp:cNvSpPr/>
      </dsp:nvSpPr>
      <dsp:spPr>
        <a:xfrm>
          <a:off x="0" y="3964363"/>
          <a:ext cx="2660186" cy="44018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Valorar</a:t>
          </a:r>
        </a:p>
      </dsp:txBody>
      <dsp:txXfrm>
        <a:off x="12893" y="3977256"/>
        <a:ext cx="2634400" cy="414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88545-5DCB-4418-B968-DBFA835BEF3E}">
      <dsp:nvSpPr>
        <dsp:cNvPr id="0" name=""/>
        <dsp:cNvSpPr/>
      </dsp:nvSpPr>
      <dsp:spPr>
        <a:xfrm>
          <a:off x="4611300" y="394356"/>
          <a:ext cx="2009261" cy="2009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s-MX" sz="2500" kern="1200" dirty="0"/>
            <a:t>Administrativo</a:t>
          </a:r>
        </a:p>
      </dsp:txBody>
      <dsp:txXfrm>
        <a:off x="4611300" y="394356"/>
        <a:ext cx="2009261" cy="2009261"/>
      </dsp:txXfrm>
    </dsp:sp>
    <dsp:sp modelId="{8B530D7E-D272-4618-BB46-24D989AE68E4}">
      <dsp:nvSpPr>
        <dsp:cNvPr id="0" name=""/>
        <dsp:cNvSpPr/>
      </dsp:nvSpPr>
      <dsp:spPr>
        <a:xfrm>
          <a:off x="1551247" y="-865"/>
          <a:ext cx="4750496" cy="4750496"/>
        </a:xfrm>
        <a:prstGeom prst="circularArrow">
          <a:avLst>
            <a:gd name="adj1" fmla="val 8248"/>
            <a:gd name="adj2" fmla="val 576051"/>
            <a:gd name="adj3" fmla="val 2964157"/>
            <a:gd name="adj4" fmla="val 51520"/>
            <a:gd name="adj5" fmla="val 962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3D1AECA-8D01-4BF8-8B39-8A6AD1DFD46C}">
      <dsp:nvSpPr>
        <dsp:cNvPr id="0" name=""/>
        <dsp:cNvSpPr/>
      </dsp:nvSpPr>
      <dsp:spPr>
        <a:xfrm>
          <a:off x="2921865" y="3320544"/>
          <a:ext cx="2009261" cy="2009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s-MX" sz="2500" kern="1200" dirty="0"/>
            <a:t>Histórico archivístico</a:t>
          </a:r>
        </a:p>
      </dsp:txBody>
      <dsp:txXfrm>
        <a:off x="2921865" y="3320544"/>
        <a:ext cx="2009261" cy="2009261"/>
      </dsp:txXfrm>
    </dsp:sp>
    <dsp:sp modelId="{EA8C1387-B3F2-4A88-A5DD-2E57C172F9DB}">
      <dsp:nvSpPr>
        <dsp:cNvPr id="0" name=""/>
        <dsp:cNvSpPr/>
      </dsp:nvSpPr>
      <dsp:spPr>
        <a:xfrm>
          <a:off x="1551247" y="-865"/>
          <a:ext cx="4750496" cy="4750496"/>
        </a:xfrm>
        <a:prstGeom prst="circularArrow">
          <a:avLst>
            <a:gd name="adj1" fmla="val 8248"/>
            <a:gd name="adj2" fmla="val 576051"/>
            <a:gd name="adj3" fmla="val 10172428"/>
            <a:gd name="adj4" fmla="val 7259792"/>
            <a:gd name="adj5" fmla="val 962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AE461D9-F817-44D1-8D17-D929EF2422C6}">
      <dsp:nvSpPr>
        <dsp:cNvPr id="0" name=""/>
        <dsp:cNvSpPr/>
      </dsp:nvSpPr>
      <dsp:spPr>
        <a:xfrm>
          <a:off x="1232429" y="394356"/>
          <a:ext cx="2009261" cy="2009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s-MX" sz="2500" kern="1200" dirty="0"/>
            <a:t>Técnico</a:t>
          </a:r>
        </a:p>
      </dsp:txBody>
      <dsp:txXfrm>
        <a:off x="1232429" y="394356"/>
        <a:ext cx="2009261" cy="2009261"/>
      </dsp:txXfrm>
    </dsp:sp>
    <dsp:sp modelId="{16280028-05DC-414B-B72E-AF37B87C0EA2}">
      <dsp:nvSpPr>
        <dsp:cNvPr id="0" name=""/>
        <dsp:cNvSpPr/>
      </dsp:nvSpPr>
      <dsp:spPr>
        <a:xfrm>
          <a:off x="1551247" y="-865"/>
          <a:ext cx="4750496" cy="4750496"/>
        </a:xfrm>
        <a:prstGeom prst="circularArrow">
          <a:avLst>
            <a:gd name="adj1" fmla="val 8248"/>
            <a:gd name="adj2" fmla="val 576051"/>
            <a:gd name="adj3" fmla="val 16857003"/>
            <a:gd name="adj4" fmla="val 14966946"/>
            <a:gd name="adj5" fmla="val 962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A4FBE-D4AF-4835-9311-2E695443E358}">
      <dsp:nvSpPr>
        <dsp:cNvPr id="0" name=""/>
        <dsp:cNvSpPr/>
      </dsp:nvSpPr>
      <dsp:spPr>
        <a:xfrm>
          <a:off x="395363" y="0"/>
          <a:ext cx="4195752" cy="4195752"/>
        </a:xfrm>
        <a:prstGeom prst="triangl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1E0EA54-D37B-43A4-A8DE-7E6B11F0A140}">
      <dsp:nvSpPr>
        <dsp:cNvPr id="0" name=""/>
        <dsp:cNvSpPr/>
      </dsp:nvSpPr>
      <dsp:spPr>
        <a:xfrm>
          <a:off x="548240" y="421828"/>
          <a:ext cx="6617235"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174625" lvl="0" indent="0" algn="just" defTabSz="977900">
            <a:lnSpc>
              <a:spcPct val="90000"/>
            </a:lnSpc>
            <a:spcBef>
              <a:spcPct val="0"/>
            </a:spcBef>
            <a:spcAft>
              <a:spcPct val="35000"/>
            </a:spcAft>
            <a:buNone/>
            <a:tabLst/>
          </a:pPr>
          <a:r>
            <a:rPr lang="es-ES" altLang="es-MX" sz="2200" kern="1200" dirty="0"/>
            <a:t>Los que reflejan los objetivos específicos del organismo</a:t>
          </a:r>
          <a:endParaRPr lang="es-MX" sz="2200" kern="1200" dirty="0"/>
        </a:p>
      </dsp:txBody>
      <dsp:txXfrm>
        <a:off x="596725" y="470313"/>
        <a:ext cx="6520265" cy="896243"/>
      </dsp:txXfrm>
    </dsp:sp>
    <dsp:sp modelId="{43A20E8F-C279-436C-9A9A-6EF5D77E4F2A}">
      <dsp:nvSpPr>
        <dsp:cNvPr id="0" name=""/>
        <dsp:cNvSpPr/>
      </dsp:nvSpPr>
      <dsp:spPr>
        <a:xfrm>
          <a:off x="576058" y="1539193"/>
          <a:ext cx="6561600"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174625" lvl="0" indent="0" algn="just" defTabSz="977900">
            <a:lnSpc>
              <a:spcPct val="90000"/>
            </a:lnSpc>
            <a:spcBef>
              <a:spcPct val="0"/>
            </a:spcBef>
            <a:spcAft>
              <a:spcPct val="35000"/>
            </a:spcAft>
            <a:buNone/>
            <a:tabLst/>
          </a:pPr>
          <a:r>
            <a:rPr lang="es-ES" altLang="es-MX" sz="2200" kern="1200" dirty="0"/>
            <a:t>Los que reflejan actividades de apoyo para obtener los objetivos para los cuales fue creado el organismo.</a:t>
          </a:r>
          <a:endParaRPr lang="es-MX" sz="2200" kern="1200" dirty="0"/>
        </a:p>
      </dsp:txBody>
      <dsp:txXfrm>
        <a:off x="624543" y="1587678"/>
        <a:ext cx="6464630" cy="896243"/>
      </dsp:txXfrm>
    </dsp:sp>
    <dsp:sp modelId="{65AA208F-9525-4366-ACC1-6CC2493907E4}">
      <dsp:nvSpPr>
        <dsp:cNvPr id="0" name=""/>
        <dsp:cNvSpPr/>
      </dsp:nvSpPr>
      <dsp:spPr>
        <a:xfrm>
          <a:off x="576058" y="2656558"/>
          <a:ext cx="6561600" cy="993213"/>
        </a:xfrm>
        <a:prstGeom prst="roundRect">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es-ES" altLang="es-MX" sz="2200" kern="1200" dirty="0"/>
            <a:t>Los que comunican, impulsan e informan las actividades internas o domésticas del organismo.</a:t>
          </a:r>
          <a:endParaRPr lang="es-MX" sz="2200" kern="1200" dirty="0"/>
        </a:p>
      </dsp:txBody>
      <dsp:txXfrm>
        <a:off x="624543" y="2705043"/>
        <a:ext cx="6464630" cy="896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0DEFE-7698-43B1-889B-E9FD345E75A5}">
      <dsp:nvSpPr>
        <dsp:cNvPr id="0" name=""/>
        <dsp:cNvSpPr/>
      </dsp:nvSpPr>
      <dsp:spPr>
        <a:xfrm>
          <a:off x="0" y="720699"/>
          <a:ext cx="6096000" cy="11844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C8204A-E407-4EE1-8131-E1EFF86513B2}">
      <dsp:nvSpPr>
        <dsp:cNvPr id="0" name=""/>
        <dsp:cNvSpPr/>
      </dsp:nvSpPr>
      <dsp:spPr>
        <a:xfrm>
          <a:off x="304800" y="26979"/>
          <a:ext cx="4267200" cy="138744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2089150">
            <a:lnSpc>
              <a:spcPct val="90000"/>
            </a:lnSpc>
            <a:spcBef>
              <a:spcPct val="0"/>
            </a:spcBef>
            <a:spcAft>
              <a:spcPct val="35000"/>
            </a:spcAft>
            <a:buNone/>
          </a:pPr>
          <a:r>
            <a:rPr lang="es-MX" altLang="es-MX" sz="4700" kern="1200" dirty="0"/>
            <a:t>Concepto filosófico</a:t>
          </a:r>
          <a:endParaRPr lang="es-MX" sz="4700" kern="1200" dirty="0"/>
        </a:p>
      </dsp:txBody>
      <dsp:txXfrm>
        <a:off x="372529" y="94708"/>
        <a:ext cx="4131742" cy="1251982"/>
      </dsp:txXfrm>
    </dsp:sp>
    <dsp:sp modelId="{44DCB95F-E4D4-4855-93A0-7CA3680028E7}">
      <dsp:nvSpPr>
        <dsp:cNvPr id="0" name=""/>
        <dsp:cNvSpPr/>
      </dsp:nvSpPr>
      <dsp:spPr>
        <a:xfrm>
          <a:off x="0" y="2852620"/>
          <a:ext cx="6096000" cy="11844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BB4560-544C-4F0B-9057-7F76CB4A3311}">
      <dsp:nvSpPr>
        <dsp:cNvPr id="0" name=""/>
        <dsp:cNvSpPr/>
      </dsp:nvSpPr>
      <dsp:spPr>
        <a:xfrm>
          <a:off x="304800" y="2158900"/>
          <a:ext cx="4267200" cy="138744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2089150">
            <a:lnSpc>
              <a:spcPct val="90000"/>
            </a:lnSpc>
            <a:spcBef>
              <a:spcPct val="0"/>
            </a:spcBef>
            <a:spcAft>
              <a:spcPct val="35000"/>
            </a:spcAft>
            <a:buNone/>
          </a:pPr>
          <a:r>
            <a:rPr lang="es-MX" altLang="es-MX" sz="4700" kern="1200" dirty="0"/>
            <a:t>Concepto archivístico</a:t>
          </a:r>
          <a:endParaRPr lang="es-MX" sz="4700" kern="1200" dirty="0"/>
        </a:p>
      </dsp:txBody>
      <dsp:txXfrm>
        <a:off x="372529" y="2226629"/>
        <a:ext cx="4131742" cy="1251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8CF9-864F-4E61-A1D2-4A4F801E5B19}">
      <dsp:nvSpPr>
        <dsp:cNvPr id="0" name=""/>
        <dsp:cNvSpPr/>
      </dsp:nvSpPr>
      <dsp:spPr>
        <a:xfrm>
          <a:off x="0" y="0"/>
          <a:ext cx="7611184" cy="3544168"/>
        </a:xfrm>
        <a:prstGeom prst="roundRect">
          <a:avLst>
            <a:gd name="adj" fmla="val 10000"/>
          </a:avLst>
        </a:prstGeom>
        <a:solidFill>
          <a:schemeClr val="accent1">
            <a:hueOff val="0"/>
            <a:satOff val="0"/>
            <a:lumOff val="0"/>
            <a:alphaOff val="0"/>
          </a:schemeClr>
        </a:solidFill>
        <a:ln>
          <a:noFill/>
        </a:ln>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s-MX" altLang="es-MX" sz="4500" b="1" kern="1200" dirty="0"/>
            <a:t>El valor como expresión integral del ser</a:t>
          </a:r>
          <a:r>
            <a:rPr lang="es-MX" altLang="es-MX" sz="4500" kern="1200" dirty="0"/>
            <a:t>: es lo que hace alguna persona o cosa digna de aprecio. La persona convierte al ente en valor</a:t>
          </a:r>
          <a:endParaRPr lang="es-MX" sz="4500" kern="1200" dirty="0"/>
        </a:p>
      </dsp:txBody>
      <dsp:txXfrm>
        <a:off x="103805" y="103805"/>
        <a:ext cx="7403574" cy="3336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CFD7E-8861-4508-9220-647CBB15C607}">
      <dsp:nvSpPr>
        <dsp:cNvPr id="0" name=""/>
        <dsp:cNvSpPr/>
      </dsp:nvSpPr>
      <dsp:spPr>
        <a:xfrm>
          <a:off x="1491294" y="216027"/>
          <a:ext cx="5316178" cy="1066546"/>
        </a:xfrm>
        <a:prstGeom prst="rect">
          <a:avLst/>
        </a:prstGeom>
        <a:solidFill>
          <a:schemeClr val="lt1">
            <a:alpha val="4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2407" tIns="68580" rIns="68580" bIns="68580" numCol="1" spcCol="1270" anchor="ctr" anchorCtr="0">
          <a:noAutofit/>
        </a:bodyPr>
        <a:lstStyle/>
        <a:p>
          <a:pPr marL="0" lvl="0" indent="0" algn="l" defTabSz="800100">
            <a:lnSpc>
              <a:spcPct val="90000"/>
            </a:lnSpc>
            <a:spcBef>
              <a:spcPct val="0"/>
            </a:spcBef>
            <a:spcAft>
              <a:spcPct val="35000"/>
            </a:spcAft>
            <a:buNone/>
          </a:pPr>
          <a:r>
            <a:rPr lang="es-MX" altLang="es-MX" sz="1800" kern="1200" dirty="0"/>
            <a:t>Aprehensión: simple contemplación; conocer sin afirmar o negar algo.</a:t>
          </a:r>
          <a:endParaRPr lang="es-MX" sz="1800" kern="1200" dirty="0"/>
        </a:p>
      </dsp:txBody>
      <dsp:txXfrm>
        <a:off x="1491294" y="216027"/>
        <a:ext cx="5316178" cy="1066546"/>
      </dsp:txXfrm>
    </dsp:sp>
    <dsp:sp modelId="{C2A51E26-63FF-497A-BD24-1EBC02A3722D}">
      <dsp:nvSpPr>
        <dsp:cNvPr id="0" name=""/>
        <dsp:cNvSpPr/>
      </dsp:nvSpPr>
      <dsp:spPr>
        <a:xfrm>
          <a:off x="1059260" y="72013"/>
          <a:ext cx="746582" cy="111987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0" r="-40000"/>
          </a:stretch>
        </a:blipFill>
        <a:ln w="38100" cap="flat" cmpd="sng" algn="in">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44ECFDB3-D838-481E-9105-23FBA655A1A5}">
      <dsp:nvSpPr>
        <dsp:cNvPr id="0" name=""/>
        <dsp:cNvSpPr/>
      </dsp:nvSpPr>
      <dsp:spPr>
        <a:xfrm>
          <a:off x="1468530" y="1558690"/>
          <a:ext cx="5361707" cy="1066546"/>
        </a:xfrm>
        <a:prstGeom prst="rect">
          <a:avLst/>
        </a:prstGeom>
        <a:solidFill>
          <a:schemeClr val="lt1">
            <a:alpha val="4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2407" tIns="68580" rIns="68580" bIns="68580" numCol="1" spcCol="1270" anchor="ctr" anchorCtr="0">
          <a:noAutofit/>
        </a:bodyPr>
        <a:lstStyle/>
        <a:p>
          <a:pPr marL="0" lvl="0" indent="0" algn="l" defTabSz="800100">
            <a:lnSpc>
              <a:spcPct val="90000"/>
            </a:lnSpc>
            <a:spcBef>
              <a:spcPct val="0"/>
            </a:spcBef>
            <a:spcAft>
              <a:spcPct val="35000"/>
            </a:spcAft>
            <a:buNone/>
          </a:pPr>
          <a:r>
            <a:rPr lang="es-MX" altLang="es-MX" sz="1800" kern="1200" dirty="0"/>
            <a:t>Juzgar: es negar o afirmar algo.</a:t>
          </a:r>
          <a:endParaRPr lang="es-MX" sz="1800" kern="1200" dirty="0"/>
        </a:p>
      </dsp:txBody>
      <dsp:txXfrm>
        <a:off x="1468530" y="1558690"/>
        <a:ext cx="5361707" cy="1066546"/>
      </dsp:txXfrm>
    </dsp:sp>
    <dsp:sp modelId="{ACE662C3-AC7D-486A-98FA-C25B82CCC171}">
      <dsp:nvSpPr>
        <dsp:cNvPr id="0" name=""/>
        <dsp:cNvSpPr/>
      </dsp:nvSpPr>
      <dsp:spPr>
        <a:xfrm>
          <a:off x="1059260" y="1440165"/>
          <a:ext cx="746582" cy="111987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0" r="-10000"/>
          </a:stretch>
        </a:blipFill>
        <a:ln w="38100" cap="flat" cmpd="sng" algn="in">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6E4BC9E6-5992-4881-9E42-021E886CDFC4}">
      <dsp:nvSpPr>
        <dsp:cNvPr id="0" name=""/>
        <dsp:cNvSpPr/>
      </dsp:nvSpPr>
      <dsp:spPr>
        <a:xfrm>
          <a:off x="1487710" y="2901353"/>
          <a:ext cx="5323345" cy="1066546"/>
        </a:xfrm>
        <a:prstGeom prst="rect">
          <a:avLst/>
        </a:prstGeom>
        <a:solidFill>
          <a:schemeClr val="lt1">
            <a:alpha val="4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2407" tIns="68580" rIns="68580" bIns="68580" numCol="1" spcCol="1270" anchor="ctr" anchorCtr="0">
          <a:noAutofit/>
        </a:bodyPr>
        <a:lstStyle/>
        <a:p>
          <a:pPr marL="0" lvl="0" indent="0" algn="l" defTabSz="800100">
            <a:lnSpc>
              <a:spcPct val="90000"/>
            </a:lnSpc>
            <a:spcBef>
              <a:spcPct val="0"/>
            </a:spcBef>
            <a:spcAft>
              <a:spcPct val="35000"/>
            </a:spcAft>
            <a:buNone/>
          </a:pPr>
          <a:r>
            <a:rPr lang="es-MX" altLang="es-MX" sz="1800" kern="1200" dirty="0"/>
            <a:t>Razonar: deriva conclusiones de la afirmación de una o varias proposiciones necesariamente conectadas entre sí.</a:t>
          </a:r>
          <a:endParaRPr lang="es-MX" sz="1800" kern="1200" dirty="0"/>
        </a:p>
      </dsp:txBody>
      <dsp:txXfrm>
        <a:off x="1487710" y="2901353"/>
        <a:ext cx="5323345" cy="1066546"/>
      </dsp:txXfrm>
    </dsp:sp>
    <dsp:sp modelId="{77C8D0F3-5709-4E90-9DAC-46ED51ED7CB8}">
      <dsp:nvSpPr>
        <dsp:cNvPr id="0" name=""/>
        <dsp:cNvSpPr/>
      </dsp:nvSpPr>
      <dsp:spPr>
        <a:xfrm>
          <a:off x="1059260" y="2768561"/>
          <a:ext cx="746582" cy="111987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w="38100" cap="flat" cmpd="sng" algn="in">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FDDDF-74BF-4172-BEB8-1E4228ED3E0F}">
      <dsp:nvSpPr>
        <dsp:cNvPr id="0" name=""/>
        <dsp:cNvSpPr/>
      </dsp:nvSpPr>
      <dsp:spPr>
        <a:xfrm>
          <a:off x="0" y="464019"/>
          <a:ext cx="6096000" cy="7812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4298FC-782F-40AE-8947-7FF9277E4CD1}">
      <dsp:nvSpPr>
        <dsp:cNvPr id="0" name=""/>
        <dsp:cNvSpPr/>
      </dsp:nvSpPr>
      <dsp:spPr>
        <a:xfrm>
          <a:off x="304800" y="6459"/>
          <a:ext cx="5419344" cy="91512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155700">
            <a:lnSpc>
              <a:spcPct val="90000"/>
            </a:lnSpc>
            <a:spcBef>
              <a:spcPct val="0"/>
            </a:spcBef>
            <a:spcAft>
              <a:spcPct val="35000"/>
            </a:spcAft>
            <a:buNone/>
          </a:pPr>
          <a:r>
            <a:rPr lang="es-MX" altLang="es-MX" sz="2600" kern="1200" dirty="0"/>
            <a:t>Aprehensión de dos ideas</a:t>
          </a:r>
          <a:endParaRPr lang="es-MX" sz="2600" kern="1200" dirty="0"/>
        </a:p>
      </dsp:txBody>
      <dsp:txXfrm>
        <a:off x="349472" y="51131"/>
        <a:ext cx="5330000" cy="825776"/>
      </dsp:txXfrm>
    </dsp:sp>
    <dsp:sp modelId="{786FF23C-6915-49A8-835B-2E30163F7460}">
      <dsp:nvSpPr>
        <dsp:cNvPr id="0" name=""/>
        <dsp:cNvSpPr/>
      </dsp:nvSpPr>
      <dsp:spPr>
        <a:xfrm>
          <a:off x="0" y="1870179"/>
          <a:ext cx="6096000" cy="7812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6C9791-8466-4500-B414-E8FC1BF110E8}">
      <dsp:nvSpPr>
        <dsp:cNvPr id="0" name=""/>
        <dsp:cNvSpPr/>
      </dsp:nvSpPr>
      <dsp:spPr>
        <a:xfrm>
          <a:off x="304800" y="1412619"/>
          <a:ext cx="5419344" cy="91512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155700">
            <a:lnSpc>
              <a:spcPct val="90000"/>
            </a:lnSpc>
            <a:spcBef>
              <a:spcPct val="0"/>
            </a:spcBef>
            <a:spcAft>
              <a:spcPct val="35000"/>
            </a:spcAft>
            <a:buNone/>
          </a:pPr>
          <a:r>
            <a:rPr lang="es-MX" altLang="es-MX" sz="2600" kern="1200" dirty="0"/>
            <a:t>Comparación de las mismas</a:t>
          </a:r>
          <a:endParaRPr lang="es-MX" sz="2600" kern="1200" dirty="0"/>
        </a:p>
      </dsp:txBody>
      <dsp:txXfrm>
        <a:off x="349472" y="1457291"/>
        <a:ext cx="5330000" cy="825776"/>
      </dsp:txXfrm>
    </dsp:sp>
    <dsp:sp modelId="{6A987A6D-C2D1-41FB-9BF5-A03F9407E2F7}">
      <dsp:nvSpPr>
        <dsp:cNvPr id="0" name=""/>
        <dsp:cNvSpPr/>
      </dsp:nvSpPr>
      <dsp:spPr>
        <a:xfrm>
          <a:off x="0" y="3276340"/>
          <a:ext cx="6096000" cy="7812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392216-C7FD-4C43-A825-C6FCE7357DD9}">
      <dsp:nvSpPr>
        <dsp:cNvPr id="0" name=""/>
        <dsp:cNvSpPr/>
      </dsp:nvSpPr>
      <dsp:spPr>
        <a:xfrm>
          <a:off x="304800" y="2818780"/>
          <a:ext cx="5492313" cy="91512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111250">
            <a:lnSpc>
              <a:spcPct val="90000"/>
            </a:lnSpc>
            <a:spcBef>
              <a:spcPct val="0"/>
            </a:spcBef>
            <a:spcAft>
              <a:spcPct val="35000"/>
            </a:spcAft>
            <a:buNone/>
          </a:pPr>
          <a:r>
            <a:rPr lang="es-MX" altLang="es-MX" sz="2500" kern="1200" dirty="0"/>
            <a:t>Afirmación o negación de la identidad de lo que se ha comparado.</a:t>
          </a:r>
          <a:endParaRPr lang="es-MX" sz="2500" kern="1200" dirty="0"/>
        </a:p>
      </dsp:txBody>
      <dsp:txXfrm>
        <a:off x="349472" y="2863452"/>
        <a:ext cx="5402969" cy="8257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06ED1-A6B4-4535-8643-45AA9D8B64CC}">
      <dsp:nvSpPr>
        <dsp:cNvPr id="0" name=""/>
        <dsp:cNvSpPr/>
      </dsp:nvSpPr>
      <dsp:spPr>
        <a:xfrm>
          <a:off x="714" y="693419"/>
          <a:ext cx="1794867" cy="692818"/>
        </a:xfrm>
        <a:prstGeom prst="chevron">
          <a:avLst>
            <a:gd name="adj" fmla="val 4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465EB-57BF-47F9-BE72-A0EE14E1AF5D}">
      <dsp:nvSpPr>
        <dsp:cNvPr id="0" name=""/>
        <dsp:cNvSpPr/>
      </dsp:nvSpPr>
      <dsp:spPr>
        <a:xfrm>
          <a:off x="533591" y="843379"/>
          <a:ext cx="1515665" cy="692818"/>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s-MX" sz="2300" kern="1200" dirty="0"/>
            <a:t>Pedro</a:t>
          </a:r>
        </a:p>
      </dsp:txBody>
      <dsp:txXfrm>
        <a:off x="553883" y="863671"/>
        <a:ext cx="1475081" cy="652234"/>
      </dsp:txXfrm>
    </dsp:sp>
    <dsp:sp modelId="{201CE534-0F46-4F65-88D9-2EE740BE3977}">
      <dsp:nvSpPr>
        <dsp:cNvPr id="0" name=""/>
        <dsp:cNvSpPr/>
      </dsp:nvSpPr>
      <dsp:spPr>
        <a:xfrm>
          <a:off x="2050851" y="693419"/>
          <a:ext cx="1794867" cy="692818"/>
        </a:xfrm>
        <a:prstGeom prst="chevron">
          <a:avLst>
            <a:gd name="adj" fmla="val 4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28812D-EB8B-4913-B958-9CA49A294006}">
      <dsp:nvSpPr>
        <dsp:cNvPr id="0" name=""/>
        <dsp:cNvSpPr/>
      </dsp:nvSpPr>
      <dsp:spPr>
        <a:xfrm>
          <a:off x="2529482" y="866623"/>
          <a:ext cx="1515665" cy="692818"/>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s-MX" sz="2300" kern="1200" dirty="0"/>
            <a:t>es</a:t>
          </a:r>
        </a:p>
      </dsp:txBody>
      <dsp:txXfrm>
        <a:off x="2549774" y="886915"/>
        <a:ext cx="1475081" cy="652234"/>
      </dsp:txXfrm>
    </dsp:sp>
    <dsp:sp modelId="{B090B37D-E1BA-4B78-9898-E2464C58251C}">
      <dsp:nvSpPr>
        <dsp:cNvPr id="0" name=""/>
        <dsp:cNvSpPr/>
      </dsp:nvSpPr>
      <dsp:spPr>
        <a:xfrm>
          <a:off x="4100988" y="693419"/>
          <a:ext cx="1794867" cy="692818"/>
        </a:xfrm>
        <a:prstGeom prst="chevron">
          <a:avLst>
            <a:gd name="adj" fmla="val 4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A96CD9-2B06-47EF-87A3-3BFDB53A1AC0}">
      <dsp:nvSpPr>
        <dsp:cNvPr id="0" name=""/>
        <dsp:cNvSpPr/>
      </dsp:nvSpPr>
      <dsp:spPr>
        <a:xfrm>
          <a:off x="4579620" y="866623"/>
          <a:ext cx="1515665" cy="692818"/>
        </a:xfrm>
        <a:prstGeom prst="roundRect">
          <a:avLst>
            <a:gd name="adj" fmla="val 10000"/>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s-MX" sz="2300" kern="1200" dirty="0"/>
            <a:t>Alto</a:t>
          </a:r>
        </a:p>
      </dsp:txBody>
      <dsp:txXfrm>
        <a:off x="4599912" y="886915"/>
        <a:ext cx="1475081" cy="6522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29F5D-02C8-49C3-B994-856CBA9F0D8B}">
      <dsp:nvSpPr>
        <dsp:cNvPr id="0" name=""/>
        <dsp:cNvSpPr/>
      </dsp:nvSpPr>
      <dsp:spPr>
        <a:xfrm>
          <a:off x="766" y="509155"/>
          <a:ext cx="6095641" cy="873185"/>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s-MX" altLang="es-MX" sz="3000" kern="1200" dirty="0"/>
            <a:t>Se expresa a través de un enunciado:</a:t>
          </a:r>
          <a:endParaRPr lang="es-MX" sz="3000" kern="1200" dirty="0"/>
        </a:p>
      </dsp:txBody>
      <dsp:txXfrm>
        <a:off x="26341" y="534730"/>
        <a:ext cx="6044491" cy="8220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3220F-3491-4FBB-A4A9-09BBE4E2CA12}">
      <dsp:nvSpPr>
        <dsp:cNvPr id="0" name=""/>
        <dsp:cNvSpPr/>
      </dsp:nvSpPr>
      <dsp:spPr>
        <a:xfrm>
          <a:off x="461" y="0"/>
          <a:ext cx="1985367" cy="611517"/>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es-MX" sz="2000" kern="1200" dirty="0"/>
        </a:p>
      </dsp:txBody>
      <dsp:txXfrm rot="16200000">
        <a:off x="-51724" y="52185"/>
        <a:ext cx="501444" cy="397073"/>
      </dsp:txXfrm>
    </dsp:sp>
    <dsp:sp modelId="{1EFA3B99-1137-49E5-9075-AA60559E3E87}">
      <dsp:nvSpPr>
        <dsp:cNvPr id="0" name=""/>
        <dsp:cNvSpPr/>
      </dsp:nvSpPr>
      <dsp:spPr>
        <a:xfrm>
          <a:off x="397534" y="0"/>
          <a:ext cx="1479098" cy="611517"/>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MX" sz="2000" kern="1200" dirty="0"/>
            <a:t>Sujeto</a:t>
          </a:r>
        </a:p>
      </dsp:txBody>
      <dsp:txXfrm>
        <a:off x="397534" y="0"/>
        <a:ext cx="1479098" cy="611517"/>
      </dsp:txXfrm>
    </dsp:sp>
    <dsp:sp modelId="{64D29A67-795E-4B47-BBD1-21AC06EF8553}">
      <dsp:nvSpPr>
        <dsp:cNvPr id="0" name=""/>
        <dsp:cNvSpPr/>
      </dsp:nvSpPr>
      <dsp:spPr>
        <a:xfrm>
          <a:off x="2055316" y="0"/>
          <a:ext cx="1985367" cy="611517"/>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es-MX" sz="2000" kern="1200"/>
        </a:p>
      </dsp:txBody>
      <dsp:txXfrm rot="16200000">
        <a:off x="2003130" y="52185"/>
        <a:ext cx="501444" cy="397073"/>
      </dsp:txXfrm>
    </dsp:sp>
    <dsp:sp modelId="{ED64F5D1-8B66-4FBE-8F7A-8D33FB302044}">
      <dsp:nvSpPr>
        <dsp:cNvPr id="0" name=""/>
        <dsp:cNvSpPr/>
      </dsp:nvSpPr>
      <dsp:spPr>
        <a:xfrm rot="5400000">
          <a:off x="2020315" y="375251"/>
          <a:ext cx="89854" cy="297805"/>
        </a:xfrm>
        <a:prstGeom prst="flowChartExtra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74D817-C5DD-4009-90A3-321602AA76BA}">
      <dsp:nvSpPr>
        <dsp:cNvPr id="0" name=""/>
        <dsp:cNvSpPr/>
      </dsp:nvSpPr>
      <dsp:spPr>
        <a:xfrm>
          <a:off x="2452389" y="0"/>
          <a:ext cx="1479098" cy="611517"/>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MX" sz="2000" kern="1200" dirty="0"/>
            <a:t>Nexo verbal</a:t>
          </a:r>
        </a:p>
      </dsp:txBody>
      <dsp:txXfrm>
        <a:off x="2452389" y="0"/>
        <a:ext cx="1479098" cy="611517"/>
      </dsp:txXfrm>
    </dsp:sp>
    <dsp:sp modelId="{4634C185-AA91-45E1-83A6-0990600AFB62}">
      <dsp:nvSpPr>
        <dsp:cNvPr id="0" name=""/>
        <dsp:cNvSpPr/>
      </dsp:nvSpPr>
      <dsp:spPr>
        <a:xfrm>
          <a:off x="4110171" y="0"/>
          <a:ext cx="1985367" cy="611517"/>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es-MX" sz="2000" kern="1200"/>
        </a:p>
      </dsp:txBody>
      <dsp:txXfrm rot="16200000">
        <a:off x="4057985" y="52185"/>
        <a:ext cx="501444" cy="397073"/>
      </dsp:txXfrm>
    </dsp:sp>
    <dsp:sp modelId="{D114EB7B-4BE9-48CB-9314-45BA1B1A2779}">
      <dsp:nvSpPr>
        <dsp:cNvPr id="0" name=""/>
        <dsp:cNvSpPr/>
      </dsp:nvSpPr>
      <dsp:spPr>
        <a:xfrm rot="5400000">
          <a:off x="4075170" y="375251"/>
          <a:ext cx="89854" cy="297805"/>
        </a:xfrm>
        <a:prstGeom prst="flowChartExtra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912485-CD32-420E-8012-58B3FDA3BDC7}">
      <dsp:nvSpPr>
        <dsp:cNvPr id="0" name=""/>
        <dsp:cNvSpPr/>
      </dsp:nvSpPr>
      <dsp:spPr>
        <a:xfrm>
          <a:off x="4507244" y="0"/>
          <a:ext cx="1479098" cy="611517"/>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MX" sz="2000" kern="1200" dirty="0"/>
            <a:t>Predicado</a:t>
          </a:r>
        </a:p>
      </dsp:txBody>
      <dsp:txXfrm>
        <a:off x="4507244" y="0"/>
        <a:ext cx="1479098" cy="6115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Accent+Icon">
  <dgm:title val="Proceso cheurón destacado"/>
  <dgm:desc val="Se usa para mostrar pasos secuenciales en una tarea, un proceso o un flujo de trabajo, o bien para realzar el movimiento o la dirección. Funciona mejor con una cantidad mínima de texto de nivel 1 y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31917-8734-465E-9BEA-F0BF212A2CFE}" type="datetimeFigureOut">
              <a:rPr lang="es-MX" smtClean="0"/>
              <a:t>27/04/2021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48D47E-D853-4CC4-AC5C-4EF7D5A8291D}" type="slidenum">
              <a:rPr lang="es-MX" smtClean="0"/>
              <a:t>‹Nº›</a:t>
            </a:fld>
            <a:endParaRPr lang="es-MX"/>
          </a:p>
        </p:txBody>
      </p:sp>
    </p:spTree>
    <p:extLst>
      <p:ext uri="{BB962C8B-B14F-4D97-AF65-F5344CB8AC3E}">
        <p14:creationId xmlns:p14="http://schemas.microsoft.com/office/powerpoint/2010/main" val="18038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4"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74755"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29E1355-31E3-429A-BDD6-6E3C9204756F}" type="slidenum">
              <a:rPr lang="es-MX" altLang="es-MX" sz="1200"/>
              <a:pPr eaLnBrk="1" hangingPunct="1"/>
              <a:t>9</a:t>
            </a:fld>
            <a:endParaRPr lang="es-MX" altLang="es-MX" sz="1200"/>
          </a:p>
        </p:txBody>
      </p:sp>
    </p:spTree>
    <p:extLst>
      <p:ext uri="{BB962C8B-B14F-4D97-AF65-F5344CB8AC3E}">
        <p14:creationId xmlns:p14="http://schemas.microsoft.com/office/powerpoint/2010/main" val="412342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4"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33795"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2A17E1B-5136-4C1C-B1DE-405386B24D22}" type="slidenum">
              <a:rPr lang="es-MX" altLang="es-MX" sz="1200"/>
              <a:pPr eaLnBrk="1" hangingPunct="1"/>
              <a:t>18</a:t>
            </a:fld>
            <a:endParaRPr lang="es-MX" altLang="es-MX" sz="1200"/>
          </a:p>
        </p:txBody>
      </p:sp>
    </p:spTree>
    <p:extLst>
      <p:ext uri="{BB962C8B-B14F-4D97-AF65-F5344CB8AC3E}">
        <p14:creationId xmlns:p14="http://schemas.microsoft.com/office/powerpoint/2010/main" val="1884103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2"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35843"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49F01FF-F874-41F1-82B5-DB3190E76820}" type="slidenum">
              <a:rPr lang="es-MX" altLang="es-MX" sz="1200"/>
              <a:pPr eaLnBrk="1" hangingPunct="1"/>
              <a:t>19</a:t>
            </a:fld>
            <a:endParaRPr lang="es-MX" altLang="es-MX" sz="1200"/>
          </a:p>
        </p:txBody>
      </p:sp>
    </p:spTree>
    <p:extLst>
      <p:ext uri="{BB962C8B-B14F-4D97-AF65-F5344CB8AC3E}">
        <p14:creationId xmlns:p14="http://schemas.microsoft.com/office/powerpoint/2010/main" val="2530383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0"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37891"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EAE249D-7001-4A99-9F83-B5CC97C962C2}" type="slidenum">
              <a:rPr lang="es-MX" altLang="es-MX" sz="1200"/>
              <a:pPr eaLnBrk="1" hangingPunct="1"/>
              <a:t>20</a:t>
            </a:fld>
            <a:endParaRPr lang="es-MX" altLang="es-MX" sz="1200"/>
          </a:p>
        </p:txBody>
      </p:sp>
    </p:spTree>
    <p:extLst>
      <p:ext uri="{BB962C8B-B14F-4D97-AF65-F5344CB8AC3E}">
        <p14:creationId xmlns:p14="http://schemas.microsoft.com/office/powerpoint/2010/main" val="3553709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4"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74755"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29E1355-31E3-429A-BDD6-6E3C9204756F}" type="slidenum">
              <a:rPr lang="es-MX" altLang="es-MX" sz="1200"/>
              <a:pPr eaLnBrk="1" hangingPunct="1"/>
              <a:t>10</a:t>
            </a:fld>
            <a:endParaRPr lang="es-MX" altLang="es-MX" sz="1200"/>
          </a:p>
        </p:txBody>
      </p:sp>
    </p:spTree>
    <p:extLst>
      <p:ext uri="{BB962C8B-B14F-4D97-AF65-F5344CB8AC3E}">
        <p14:creationId xmlns:p14="http://schemas.microsoft.com/office/powerpoint/2010/main" val="4123421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8"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19459"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1A8EC20-D25C-4115-A5E7-6968A2F9D82D}" type="slidenum">
              <a:rPr lang="es-MX" altLang="es-MX" sz="1200"/>
              <a:pPr eaLnBrk="1" hangingPunct="1"/>
              <a:t>11</a:t>
            </a:fld>
            <a:endParaRPr lang="es-MX" altLang="es-MX" sz="1200"/>
          </a:p>
        </p:txBody>
      </p:sp>
    </p:spTree>
    <p:extLst>
      <p:ext uri="{BB962C8B-B14F-4D97-AF65-F5344CB8AC3E}">
        <p14:creationId xmlns:p14="http://schemas.microsoft.com/office/powerpoint/2010/main" val="4291231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6"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21507"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BC2DE9D-175C-45AD-993D-D99C899E8774}" type="slidenum">
              <a:rPr lang="es-MX" altLang="es-MX" sz="1200"/>
              <a:pPr eaLnBrk="1" hangingPunct="1"/>
              <a:t>12</a:t>
            </a:fld>
            <a:endParaRPr lang="es-MX" altLang="es-MX" sz="1200"/>
          </a:p>
        </p:txBody>
      </p:sp>
    </p:spTree>
    <p:extLst>
      <p:ext uri="{BB962C8B-B14F-4D97-AF65-F5344CB8AC3E}">
        <p14:creationId xmlns:p14="http://schemas.microsoft.com/office/powerpoint/2010/main" val="334213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4"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23555"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45C8D40-2783-4A93-9E8F-EFF66839FB49}" type="slidenum">
              <a:rPr lang="es-MX" altLang="es-MX" sz="1200"/>
              <a:pPr eaLnBrk="1" hangingPunct="1"/>
              <a:t>13</a:t>
            </a:fld>
            <a:endParaRPr lang="es-MX" altLang="es-MX" sz="1200"/>
          </a:p>
        </p:txBody>
      </p:sp>
    </p:spTree>
    <p:extLst>
      <p:ext uri="{BB962C8B-B14F-4D97-AF65-F5344CB8AC3E}">
        <p14:creationId xmlns:p14="http://schemas.microsoft.com/office/powerpoint/2010/main" val="2015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2"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25603"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1A36991-160A-4CFB-8357-301930B83BC1}" type="slidenum">
              <a:rPr lang="es-MX" altLang="es-MX" sz="1200"/>
              <a:pPr eaLnBrk="1" hangingPunct="1"/>
              <a:t>14</a:t>
            </a:fld>
            <a:endParaRPr lang="es-MX" altLang="es-MX" sz="1200"/>
          </a:p>
        </p:txBody>
      </p:sp>
    </p:spTree>
    <p:extLst>
      <p:ext uri="{BB962C8B-B14F-4D97-AF65-F5344CB8AC3E}">
        <p14:creationId xmlns:p14="http://schemas.microsoft.com/office/powerpoint/2010/main" val="1583419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0"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27651"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BFA56DD-81CC-49C3-AC34-BE89D6F61132}" type="slidenum">
              <a:rPr lang="es-MX" altLang="es-MX" sz="1200"/>
              <a:pPr eaLnBrk="1" hangingPunct="1"/>
              <a:t>15</a:t>
            </a:fld>
            <a:endParaRPr lang="es-MX" altLang="es-MX" sz="1200"/>
          </a:p>
        </p:txBody>
      </p:sp>
    </p:spTree>
    <p:extLst>
      <p:ext uri="{BB962C8B-B14F-4D97-AF65-F5344CB8AC3E}">
        <p14:creationId xmlns:p14="http://schemas.microsoft.com/office/powerpoint/2010/main" val="3324017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8"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29699"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80CA8A0-8E50-40A7-8336-33E75D5737C8}" type="slidenum">
              <a:rPr lang="es-MX" altLang="es-MX" sz="1200"/>
              <a:pPr eaLnBrk="1" hangingPunct="1"/>
              <a:t>16</a:t>
            </a:fld>
            <a:endParaRPr lang="es-MX" altLang="es-MX" sz="1200"/>
          </a:p>
        </p:txBody>
      </p:sp>
    </p:spTree>
    <p:extLst>
      <p:ext uri="{BB962C8B-B14F-4D97-AF65-F5344CB8AC3E}">
        <p14:creationId xmlns:p14="http://schemas.microsoft.com/office/powerpoint/2010/main" val="4241079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6"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s-ES" altLang="es-MX"/>
          </a:p>
        </p:txBody>
      </p:sp>
      <p:sp>
        <p:nvSpPr>
          <p:cNvPr id="31747"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7A716CD-A9D0-4006-89EA-6F721410F17D}" type="slidenum">
              <a:rPr lang="es-MX" altLang="es-MX" sz="1200"/>
              <a:pPr eaLnBrk="1" hangingPunct="1"/>
              <a:t>17</a:t>
            </a:fld>
            <a:endParaRPr lang="es-MX" altLang="es-MX" sz="1200"/>
          </a:p>
        </p:txBody>
      </p:sp>
    </p:spTree>
    <p:extLst>
      <p:ext uri="{BB962C8B-B14F-4D97-AF65-F5344CB8AC3E}">
        <p14:creationId xmlns:p14="http://schemas.microsoft.com/office/powerpoint/2010/main" val="2078855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MX"/>
          </a:p>
        </p:txBody>
      </p:sp>
      <p:sp>
        <p:nvSpPr>
          <p:cNvPr id="3" name="2 Marcador de texto"/>
          <p:cNvSpPr>
            <a:spLocks noGrp="1"/>
          </p:cNvSpPr>
          <p:nvPr>
            <p:ph type="body"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fld id="{BD332D1D-5B38-4FBD-90B9-3D77290E888B}" type="slidenum">
              <a:rPr lang="es-MX" altLang="es-MX"/>
              <a:pPr/>
              <a:t>‹Nº›</a:t>
            </a:fld>
            <a:endParaRPr lang="es-MX" altLang="es-MX"/>
          </a:p>
        </p:txBody>
      </p:sp>
    </p:spTree>
    <p:extLst>
      <p:ext uri="{BB962C8B-B14F-4D97-AF65-F5344CB8AC3E}">
        <p14:creationId xmlns:p14="http://schemas.microsoft.com/office/powerpoint/2010/main" val="3682512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MX"/>
          </a:p>
        </p:txBody>
      </p:sp>
      <p:sp>
        <p:nvSpPr>
          <p:cNvPr id="3" name="2 Marcador de SmartArt"/>
          <p:cNvSpPr>
            <a:spLocks noGrp="1"/>
          </p:cNvSpPr>
          <p:nvPr>
            <p:ph type="dgm" idx="1"/>
          </p:nvPr>
        </p:nvSpPr>
        <p:spPr>
          <a:xfrm>
            <a:off x="609600" y="1600201"/>
            <a:ext cx="10972800" cy="4525963"/>
          </a:xfrm>
        </p:spPr>
        <p:txBody>
          <a:bodyPr/>
          <a:lstStyle/>
          <a:p>
            <a:pPr lvl="0"/>
            <a:r>
              <a:rPr lang="es-ES" noProof="0"/>
              <a:t>Haga clic en el icono para agregar un elemento gráfico SmartArt</a:t>
            </a:r>
            <a:endParaRPr lang="es-MX" noProof="0"/>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BD8760E7-F4CC-4684-B66E-35EA352F9B16}" type="slidenum">
              <a:rPr lang="es-MX" altLang="es-MX"/>
              <a:pPr/>
              <a:t>‹Nº›</a:t>
            </a:fld>
            <a:endParaRPr lang="es-MX" altLang="es-MX"/>
          </a:p>
        </p:txBody>
      </p:sp>
    </p:spTree>
    <p:extLst>
      <p:ext uri="{BB962C8B-B14F-4D97-AF65-F5344CB8AC3E}">
        <p14:creationId xmlns:p14="http://schemas.microsoft.com/office/powerpoint/2010/main" val="214968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MX"/>
              <a:t>Haz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diagramData" Target="../diagrams/data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microsoft.com/office/2007/relationships/diagramDrawing" Target="../diagrams/drawing9.xml"/><Relationship Id="rId2" Type="http://schemas.openxmlformats.org/officeDocument/2006/relationships/notesSlide" Target="../notesSlides/notesSlide7.xml"/><Relationship Id="rId16" Type="http://schemas.openxmlformats.org/officeDocument/2006/relationships/diagramColors" Target="../diagrams/colors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QuickStyle" Target="../diagrams/quickStyle9.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EF17C1-1146-0F42-B750-01156934E2A0}"/>
              </a:ext>
            </a:extLst>
          </p:cNvPr>
          <p:cNvSpPr>
            <a:spLocks noGrp="1"/>
          </p:cNvSpPr>
          <p:nvPr>
            <p:ph type="ctrTitle"/>
          </p:nvPr>
        </p:nvSpPr>
        <p:spPr/>
        <p:txBody>
          <a:bodyPr/>
          <a:lstStyle/>
          <a:p>
            <a:r>
              <a:rPr lang="es-MX" sz="3200" dirty="0">
                <a:latin typeface="Arial" panose="020B0604020202020204" pitchFamily="34" charset="0"/>
                <a:cs typeface="Arial" panose="020B0604020202020204" pitchFamily="34" charset="0"/>
              </a:rPr>
              <a:t>Transferencias </a:t>
            </a:r>
          </a:p>
        </p:txBody>
      </p:sp>
      <p:sp>
        <p:nvSpPr>
          <p:cNvPr id="3" name="Subtítulo 2">
            <a:extLst>
              <a:ext uri="{FF2B5EF4-FFF2-40B4-BE49-F238E27FC236}">
                <a16:creationId xmlns:a16="http://schemas.microsoft.com/office/drawing/2014/main" id="{4005647A-02FC-6C4A-BFF9-5F018AD2F81F}"/>
              </a:ext>
            </a:extLst>
          </p:cNvPr>
          <p:cNvSpPr>
            <a:spLocks noGrp="1"/>
          </p:cNvSpPr>
          <p:nvPr>
            <p:ph type="subTitle" idx="1"/>
          </p:nvPr>
        </p:nvSpPr>
        <p:spPr/>
        <p:txBody>
          <a:bodyPr>
            <a:normAutofit/>
          </a:bodyPr>
          <a:lstStyle/>
          <a:p>
            <a:r>
              <a:rPr lang="es-MX" sz="3600" dirty="0">
                <a:latin typeface="Arial" panose="020B0604020202020204" pitchFamily="34" charset="0"/>
                <a:cs typeface="Arial" panose="020B0604020202020204" pitchFamily="34" charset="0"/>
              </a:rPr>
              <a:t>Destino Final</a:t>
            </a:r>
          </a:p>
        </p:txBody>
      </p:sp>
      <p:sp>
        <p:nvSpPr>
          <p:cNvPr id="4" name="CuadroTexto 3">
            <a:extLst>
              <a:ext uri="{FF2B5EF4-FFF2-40B4-BE49-F238E27FC236}">
                <a16:creationId xmlns:a16="http://schemas.microsoft.com/office/drawing/2014/main" id="{9BFBE2DD-9445-D34D-AA04-9B07C239B209}"/>
              </a:ext>
            </a:extLst>
          </p:cNvPr>
          <p:cNvSpPr txBox="1"/>
          <p:nvPr/>
        </p:nvSpPr>
        <p:spPr>
          <a:xfrm>
            <a:off x="7056781" y="5042516"/>
            <a:ext cx="2037523" cy="369332"/>
          </a:xfrm>
          <a:prstGeom prst="rect">
            <a:avLst/>
          </a:prstGeom>
          <a:noFill/>
        </p:spPr>
        <p:txBody>
          <a:bodyPr wrap="square" rtlCol="0">
            <a:spAutoFit/>
          </a:bodyPr>
          <a:lstStyle/>
          <a:p>
            <a:r>
              <a:rPr lang="es-MX" dirty="0"/>
              <a:t>Jorge Nacif Mina</a:t>
            </a:r>
          </a:p>
        </p:txBody>
      </p:sp>
    </p:spTree>
    <p:extLst>
      <p:ext uri="{BB962C8B-B14F-4D97-AF65-F5344CB8AC3E}">
        <p14:creationId xmlns:p14="http://schemas.microsoft.com/office/powerpoint/2010/main" val="2384890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s-MX" altLang="es-MX" sz="4000" dirty="0"/>
              <a:t>Expedientes generados </a:t>
            </a:r>
            <a:br>
              <a:rPr lang="es-MX" altLang="es-MX" sz="4000" dirty="0"/>
            </a:br>
            <a:r>
              <a:rPr lang="es-MX" altLang="es-MX" sz="4000" dirty="0"/>
              <a:t>por un organismo</a:t>
            </a:r>
          </a:p>
        </p:txBody>
      </p:sp>
      <p:graphicFrame>
        <p:nvGraphicFramePr>
          <p:cNvPr id="5" name="3 Marcador de contenido"/>
          <p:cNvGraphicFramePr>
            <a:graphicFrameLocks/>
          </p:cNvGraphicFramePr>
          <p:nvPr>
            <p:extLst/>
          </p:nvPr>
        </p:nvGraphicFramePr>
        <p:xfrm>
          <a:off x="2495600" y="1916832"/>
          <a:ext cx="7560840" cy="4195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5444181"/>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 calcmode="lin" valueType="num">
                                      <p:cBhvr>
                                        <p:cTn id="9" dur="500" fill="hold"/>
                                        <p:tgtEl>
                                          <p:spTgt spid="33794"/>
                                        </p:tgtEl>
                                        <p:attrNameLst>
                                          <p:attrName>style.rotation</p:attrName>
                                        </p:attrNameLst>
                                      </p:cBhvr>
                                      <p:tavLst>
                                        <p:tav tm="0">
                                          <p:val>
                                            <p:fltVal val="360"/>
                                          </p:val>
                                        </p:tav>
                                        <p:tav tm="100000">
                                          <p:val>
                                            <p:fltVal val="0"/>
                                          </p:val>
                                        </p:tav>
                                      </p:tavLst>
                                    </p:anim>
                                    <p:animEffect transition="in" filter="fade">
                                      <p:cBhvr>
                                        <p:cTn id="10"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eaLnBrk="1" hangingPunct="1"/>
            <a:r>
              <a:rPr lang="es-MX" altLang="es-MX" dirty="0"/>
              <a:t>EL VALOR</a:t>
            </a:r>
          </a:p>
        </p:txBody>
      </p:sp>
      <p:sp>
        <p:nvSpPr>
          <p:cNvPr id="18435" name="AutoShape 6"/>
          <p:cNvSpPr>
            <a:spLocks noChangeArrowheads="1"/>
          </p:cNvSpPr>
          <p:nvPr/>
        </p:nvSpPr>
        <p:spPr bwMode="auto">
          <a:xfrm>
            <a:off x="8632489" y="2780928"/>
            <a:ext cx="1259632" cy="2520008"/>
          </a:xfrm>
          <a:prstGeom prst="curvedLeftArrow">
            <a:avLst>
              <a:gd name="adj1" fmla="val 29993"/>
              <a:gd name="adj2" fmla="val 59985"/>
              <a:gd name="adj3" fmla="val 3333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s-ES" altLang="es-MX" sz="1800"/>
          </a:p>
        </p:txBody>
      </p:sp>
      <p:graphicFrame>
        <p:nvGraphicFramePr>
          <p:cNvPr id="2" name="Diagrama 1"/>
          <p:cNvGraphicFramePr/>
          <p:nvPr>
            <p:extLst/>
          </p:nvPr>
        </p:nvGraphicFramePr>
        <p:xfrm>
          <a:off x="2330137" y="159724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4957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 calcmode="lin" valueType="num">
                                      <p:cBhvr>
                                        <p:cTn id="9" dur="500" fill="hold"/>
                                        <p:tgtEl>
                                          <p:spTgt spid="2052"/>
                                        </p:tgtEl>
                                        <p:attrNameLst>
                                          <p:attrName>style.rotation</p:attrName>
                                        </p:attrNameLst>
                                      </p:cBhvr>
                                      <p:tavLst>
                                        <p:tav tm="0">
                                          <p:val>
                                            <p:fltVal val="360"/>
                                          </p:val>
                                        </p:tav>
                                        <p:tav tm="100000">
                                          <p:val>
                                            <p:fltVal val="0"/>
                                          </p:val>
                                        </p:tav>
                                      </p:tavLst>
                                    </p:anim>
                                    <p:animEffect transition="in" filter="fade">
                                      <p:cBhvr>
                                        <p:cTn id="10"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MX" altLang="es-MX" dirty="0"/>
              <a:t>Concepto filosófico</a:t>
            </a:r>
          </a:p>
        </p:txBody>
      </p:sp>
      <p:graphicFrame>
        <p:nvGraphicFramePr>
          <p:cNvPr id="2" name="Diagrama 1"/>
          <p:cNvGraphicFramePr/>
          <p:nvPr>
            <p:extLst/>
          </p:nvPr>
        </p:nvGraphicFramePr>
        <p:xfrm>
          <a:off x="2279576" y="1916832"/>
          <a:ext cx="7611184" cy="3544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269300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 calcmode="lin" valueType="num">
                                      <p:cBhvr>
                                        <p:cTn id="9" dur="500" fill="hold"/>
                                        <p:tgtEl>
                                          <p:spTgt spid="9218"/>
                                        </p:tgtEl>
                                        <p:attrNameLst>
                                          <p:attrName>style.rotation</p:attrName>
                                        </p:attrNameLst>
                                      </p:cBhvr>
                                      <p:tavLst>
                                        <p:tav tm="0">
                                          <p:val>
                                            <p:fltVal val="360"/>
                                          </p:val>
                                        </p:tav>
                                        <p:tav tm="100000">
                                          <p:val>
                                            <p:fltVal val="0"/>
                                          </p:val>
                                        </p:tav>
                                      </p:tavLst>
                                    </p:anim>
                                    <p:animEffect transition="in" filter="fade">
                                      <p:cBhvr>
                                        <p:cTn id="10"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MX" altLang="es-MX" dirty="0"/>
              <a:t>El proceso del pensamiento</a:t>
            </a:r>
          </a:p>
        </p:txBody>
      </p:sp>
      <p:graphicFrame>
        <p:nvGraphicFramePr>
          <p:cNvPr id="2" name="Diagrama 1"/>
          <p:cNvGraphicFramePr/>
          <p:nvPr>
            <p:extLst/>
          </p:nvPr>
        </p:nvGraphicFramePr>
        <p:xfrm>
          <a:off x="2346960" y="1844824"/>
          <a:ext cx="725194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324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23592" y="322060"/>
            <a:ext cx="7543800" cy="1450757"/>
          </a:xfrm>
        </p:spPr>
        <p:txBody>
          <a:bodyPr/>
          <a:lstStyle/>
          <a:p>
            <a:pPr eaLnBrk="1" hangingPunct="1"/>
            <a:r>
              <a:rPr lang="es-MX" altLang="es-MX" dirty="0"/>
              <a:t>Juicio de valor</a:t>
            </a:r>
          </a:p>
        </p:txBody>
      </p:sp>
      <p:graphicFrame>
        <p:nvGraphicFramePr>
          <p:cNvPr id="2" name="Diagrama 1"/>
          <p:cNvGraphicFramePr/>
          <p:nvPr>
            <p:extLst/>
          </p:nvPr>
        </p:nvGraphicFramePr>
        <p:xfrm>
          <a:off x="2711624"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343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 calcmode="lin" valueType="num">
                                      <p:cBhvr>
                                        <p:cTn id="9" dur="500" fill="hold"/>
                                        <p:tgtEl>
                                          <p:spTgt spid="12290"/>
                                        </p:tgtEl>
                                        <p:attrNameLst>
                                          <p:attrName>style.rotation</p:attrName>
                                        </p:attrNameLst>
                                      </p:cBhvr>
                                      <p:tavLst>
                                        <p:tav tm="0">
                                          <p:val>
                                            <p:fltVal val="360"/>
                                          </p:val>
                                        </p:tav>
                                        <p:tav tm="100000">
                                          <p:val>
                                            <p:fltVal val="0"/>
                                          </p:val>
                                        </p:tav>
                                      </p:tavLst>
                                    </p:anim>
                                    <p:animEffect transition="in" filter="fade">
                                      <p:cBhvr>
                                        <p:cTn id="10"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MX" altLang="es-MX" dirty="0"/>
              <a:t>Enunciado</a:t>
            </a:r>
          </a:p>
        </p:txBody>
      </p:sp>
      <p:sp>
        <p:nvSpPr>
          <p:cNvPr id="26627" name="AutoShape 4"/>
          <p:cNvSpPr>
            <a:spLocks noChangeArrowheads="1"/>
          </p:cNvSpPr>
          <p:nvPr/>
        </p:nvSpPr>
        <p:spPr bwMode="auto">
          <a:xfrm>
            <a:off x="3143673" y="5085184"/>
            <a:ext cx="5941305" cy="936104"/>
          </a:xfrm>
          <a:prstGeom prst="curvedUpArrow">
            <a:avLst>
              <a:gd name="adj1" fmla="val 150110"/>
              <a:gd name="adj2" fmla="val 300221"/>
              <a:gd name="adj3" fmla="val 33333"/>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s-ES" altLang="es-MX" sz="1800" b="1">
              <a:ln w="22225">
                <a:solidFill>
                  <a:schemeClr val="accent2"/>
                </a:solidFill>
                <a:prstDash val="solid"/>
              </a:ln>
              <a:solidFill>
                <a:schemeClr val="accent2">
                  <a:lumMod val="40000"/>
                  <a:lumOff val="60000"/>
                </a:schemeClr>
              </a:solidFill>
            </a:endParaRPr>
          </a:p>
        </p:txBody>
      </p:sp>
      <p:graphicFrame>
        <p:nvGraphicFramePr>
          <p:cNvPr id="2" name="Diagrama 1"/>
          <p:cNvGraphicFramePr/>
          <p:nvPr>
            <p:extLst/>
          </p:nvPr>
        </p:nvGraphicFramePr>
        <p:xfrm>
          <a:off x="2495600" y="3356992"/>
          <a:ext cx="6096000" cy="2252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3 Marcador de contenido"/>
          <p:cNvGraphicFramePr>
            <a:graphicFrameLocks/>
          </p:cNvGraphicFramePr>
          <p:nvPr>
            <p:extLst/>
          </p:nvPr>
        </p:nvGraphicFramePr>
        <p:xfrm>
          <a:off x="2495601" y="1556792"/>
          <a:ext cx="6097175" cy="18914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3" name="Diagrama 2"/>
          <p:cNvGraphicFramePr/>
          <p:nvPr>
            <p:extLst/>
          </p:nvPr>
        </p:nvGraphicFramePr>
        <p:xfrm>
          <a:off x="2495600" y="3285533"/>
          <a:ext cx="6096000" cy="61151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42944113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15371" y="620688"/>
            <a:ext cx="8229600" cy="1143000"/>
          </a:xfrm>
        </p:spPr>
        <p:txBody>
          <a:bodyPr/>
          <a:lstStyle/>
          <a:p>
            <a:pPr eaLnBrk="1" hangingPunct="1"/>
            <a:r>
              <a:rPr lang="es-MX" altLang="es-MX" dirty="0"/>
              <a:t>Concepto archivístico</a:t>
            </a:r>
          </a:p>
        </p:txBody>
      </p:sp>
      <p:graphicFrame>
        <p:nvGraphicFramePr>
          <p:cNvPr id="2" name="Diagrama 1"/>
          <p:cNvGraphicFramePr/>
          <p:nvPr>
            <p:extLst/>
          </p:nvPr>
        </p:nvGraphicFramePr>
        <p:xfrm>
          <a:off x="2567608" y="1844825"/>
          <a:ext cx="2660186" cy="4407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3953" y="2492896"/>
            <a:ext cx="4475989" cy="33569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30430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 calcmode="lin" valueType="num">
                                      <p:cBhvr>
                                        <p:cTn id="9" dur="500" fill="hold"/>
                                        <p:tgtEl>
                                          <p:spTgt spid="14338"/>
                                        </p:tgtEl>
                                        <p:attrNameLst>
                                          <p:attrName>style.rotation</p:attrName>
                                        </p:attrNameLst>
                                      </p:cBhvr>
                                      <p:tavLst>
                                        <p:tav tm="0">
                                          <p:val>
                                            <p:fltVal val="360"/>
                                          </p:val>
                                        </p:tav>
                                        <p:tav tm="100000">
                                          <p:val>
                                            <p:fltVal val="0"/>
                                          </p:val>
                                        </p:tav>
                                      </p:tavLst>
                                    </p:anim>
                                    <p:animEffect transition="in" filter="fade">
                                      <p:cBhvr>
                                        <p:cTn id="10"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MX" altLang="es-MX" dirty="0"/>
              <a:t>Valorar</a:t>
            </a:r>
          </a:p>
        </p:txBody>
      </p:sp>
      <p:grpSp>
        <p:nvGrpSpPr>
          <p:cNvPr id="4" name="Grupo 3"/>
          <p:cNvGrpSpPr/>
          <p:nvPr/>
        </p:nvGrpSpPr>
        <p:grpSpPr>
          <a:xfrm>
            <a:off x="2495600" y="2132856"/>
            <a:ext cx="7395160" cy="3960440"/>
            <a:chOff x="766" y="509155"/>
            <a:chExt cx="6095641" cy="873185"/>
          </a:xfrm>
          <a:scene3d>
            <a:camera prst="orthographicFront">
              <a:rot lat="0" lon="0" rev="0"/>
            </a:camera>
            <a:lightRig rig="contrasting" dir="t">
              <a:rot lat="0" lon="0" rev="1200000"/>
            </a:lightRig>
          </a:scene3d>
        </p:grpSpPr>
        <p:sp>
          <p:nvSpPr>
            <p:cNvPr id="5" name="Rectángulo redondeado 4"/>
            <p:cNvSpPr/>
            <p:nvPr/>
          </p:nvSpPr>
          <p:spPr>
            <a:xfrm>
              <a:off x="766" y="509155"/>
              <a:ext cx="6095641" cy="873185"/>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ectángulo 5"/>
            <p:cNvSpPr/>
            <p:nvPr/>
          </p:nvSpPr>
          <p:spPr>
            <a:xfrm>
              <a:off x="234296" y="534730"/>
              <a:ext cx="5631212" cy="82203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algn="just" eaLnBrk="1" hangingPunct="1">
                <a:buFontTx/>
                <a:buNone/>
              </a:pPr>
              <a:r>
                <a:rPr lang="es-ES" altLang="es-MX" sz="2600" dirty="0"/>
                <a:t>Juicio de valor resultado de un proceso que implica el acopio de información de carácter administrativo, fiscal, jurídico, técnico, histórico, diplomático, etc. Se trata de analizar de manera crítica e integral estos factores relacionados con las series documentales en vista a una selección para su destino final. </a:t>
              </a:r>
            </a:p>
          </p:txBody>
        </p:sp>
      </p:grpSp>
    </p:spTree>
    <p:extLst>
      <p:ext uri="{BB962C8B-B14F-4D97-AF65-F5344CB8AC3E}">
        <p14:creationId xmlns:p14="http://schemas.microsoft.com/office/powerpoint/2010/main" val="2198280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style.rotation</p:attrName>
                                        </p:attrNameLst>
                                      </p:cBhvr>
                                      <p:tavLst>
                                        <p:tav tm="0">
                                          <p:val>
                                            <p:fltVal val="360"/>
                                          </p:val>
                                        </p:tav>
                                        <p:tav tm="100000">
                                          <p:val>
                                            <p:fltVal val="0"/>
                                          </p:val>
                                        </p:tav>
                                      </p:tavLst>
                                    </p:anim>
                                    <p:animEffect transition="in" filter="fade">
                                      <p:cBhvr>
                                        <p:cTn id="10"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346960" y="286605"/>
            <a:ext cx="5981288" cy="1450757"/>
          </a:xfrm>
        </p:spPr>
        <p:txBody>
          <a:bodyPr/>
          <a:lstStyle/>
          <a:p>
            <a:pPr eaLnBrk="1" hangingPunct="1"/>
            <a:r>
              <a:rPr lang="es-MX" altLang="es-MX" sz="4000" dirty="0"/>
              <a:t>Valorar = resguardar la memoria institucional</a:t>
            </a:r>
          </a:p>
        </p:txBody>
      </p:sp>
      <p:grpSp>
        <p:nvGrpSpPr>
          <p:cNvPr id="4" name="Grupo 3"/>
          <p:cNvGrpSpPr/>
          <p:nvPr/>
        </p:nvGrpSpPr>
        <p:grpSpPr>
          <a:xfrm>
            <a:off x="2495600" y="2132856"/>
            <a:ext cx="7395160" cy="3960440"/>
            <a:chOff x="766" y="509155"/>
            <a:chExt cx="6095641" cy="873185"/>
          </a:xfrm>
          <a:scene3d>
            <a:camera prst="orthographicFront">
              <a:rot lat="0" lon="0" rev="0"/>
            </a:camera>
            <a:lightRig rig="contrasting" dir="t">
              <a:rot lat="0" lon="0" rev="1200000"/>
            </a:lightRig>
          </a:scene3d>
        </p:grpSpPr>
        <p:sp>
          <p:nvSpPr>
            <p:cNvPr id="5" name="Rectángulo redondeado 4"/>
            <p:cNvSpPr/>
            <p:nvPr/>
          </p:nvSpPr>
          <p:spPr>
            <a:xfrm>
              <a:off x="766" y="509155"/>
              <a:ext cx="6095641" cy="873185"/>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Rectángulo 5"/>
            <p:cNvSpPr/>
            <p:nvPr/>
          </p:nvSpPr>
          <p:spPr>
            <a:xfrm>
              <a:off x="234296" y="534730"/>
              <a:ext cx="5631212" cy="82203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algn="just" eaLnBrk="1" hangingPunct="1">
                <a:buFontTx/>
                <a:buNone/>
              </a:pPr>
              <a:r>
                <a:rPr lang="es-ES" altLang="es-MX" sz="2800" dirty="0"/>
                <a:t>O dicho de otro modo, es un proceso que garantiza el sistema de la memoria institucional tendiendo en cuenta el gran problema de la explosión de documentos generada en las administraciones públicas y privadas.</a:t>
              </a:r>
              <a:endParaRPr lang="es-ES" altLang="es-MX" sz="2600" dirty="0"/>
            </a:p>
          </p:txBody>
        </p:sp>
      </p:grpSp>
    </p:spTree>
    <p:extLst>
      <p:ext uri="{BB962C8B-B14F-4D97-AF65-F5344CB8AC3E}">
        <p14:creationId xmlns:p14="http://schemas.microsoft.com/office/powerpoint/2010/main" val="364726139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fltVal val="0"/>
                                          </p:val>
                                        </p:tav>
                                        <p:tav tm="100000">
                                          <p:val>
                                            <p:strVal val="#ppt_h"/>
                                          </p:val>
                                        </p:tav>
                                      </p:tavLst>
                                    </p:anim>
                                    <p:anim calcmode="lin" valueType="num">
                                      <p:cBhvr>
                                        <p:cTn id="9" dur="500" fill="hold"/>
                                        <p:tgtEl>
                                          <p:spTgt spid="40962"/>
                                        </p:tgtEl>
                                        <p:attrNameLst>
                                          <p:attrName>style.rotation</p:attrName>
                                        </p:attrNameLst>
                                      </p:cBhvr>
                                      <p:tavLst>
                                        <p:tav tm="0">
                                          <p:val>
                                            <p:fltVal val="360"/>
                                          </p:val>
                                        </p:tav>
                                        <p:tav tm="100000">
                                          <p:val>
                                            <p:fltVal val="0"/>
                                          </p:val>
                                        </p:tav>
                                      </p:tavLst>
                                    </p:anim>
                                    <p:animEffect transition="in" filter="fade">
                                      <p:cBhvr>
                                        <p:cTn id="10"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3"/>
          <p:cNvSpPr>
            <a:spLocks noGrp="1" noChangeArrowheads="1"/>
          </p:cNvSpPr>
          <p:nvPr>
            <p:ph type="title"/>
          </p:nvPr>
        </p:nvSpPr>
        <p:spPr>
          <a:xfrm>
            <a:off x="2351584" y="620688"/>
            <a:ext cx="8229600" cy="1143000"/>
          </a:xfrm>
        </p:spPr>
        <p:txBody>
          <a:bodyPr/>
          <a:lstStyle/>
          <a:p>
            <a:pPr eaLnBrk="1" hangingPunct="1"/>
            <a:r>
              <a:rPr lang="es-MX" altLang="es-MX" dirty="0"/>
              <a:t>Visión colegiada</a:t>
            </a:r>
          </a:p>
        </p:txBody>
      </p:sp>
      <p:graphicFrame>
        <p:nvGraphicFramePr>
          <p:cNvPr id="2" name="Diagrama 1"/>
          <p:cNvGraphicFramePr/>
          <p:nvPr>
            <p:extLst/>
          </p:nvPr>
        </p:nvGraphicFramePr>
        <p:xfrm>
          <a:off x="2169504" y="1700808"/>
          <a:ext cx="7852992" cy="5331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097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p:cTn id="7" dur="500" fill="hold"/>
                                        <p:tgtEl>
                                          <p:spTgt spid="34817"/>
                                        </p:tgtEl>
                                        <p:attrNameLst>
                                          <p:attrName>ppt_w</p:attrName>
                                        </p:attrNameLst>
                                      </p:cBhvr>
                                      <p:tavLst>
                                        <p:tav tm="0">
                                          <p:val>
                                            <p:fltVal val="0"/>
                                          </p:val>
                                        </p:tav>
                                        <p:tav tm="100000">
                                          <p:val>
                                            <p:strVal val="#ppt_w"/>
                                          </p:val>
                                        </p:tav>
                                      </p:tavLst>
                                    </p:anim>
                                    <p:anim calcmode="lin" valueType="num">
                                      <p:cBhvr>
                                        <p:cTn id="8" dur="500" fill="hold"/>
                                        <p:tgtEl>
                                          <p:spTgt spid="34817"/>
                                        </p:tgtEl>
                                        <p:attrNameLst>
                                          <p:attrName>ppt_h</p:attrName>
                                        </p:attrNameLst>
                                      </p:cBhvr>
                                      <p:tavLst>
                                        <p:tav tm="0">
                                          <p:val>
                                            <p:fltVal val="0"/>
                                          </p:val>
                                        </p:tav>
                                        <p:tav tm="100000">
                                          <p:val>
                                            <p:strVal val="#ppt_h"/>
                                          </p:val>
                                        </p:tav>
                                      </p:tavLst>
                                    </p:anim>
                                    <p:anim calcmode="lin" valueType="num">
                                      <p:cBhvr>
                                        <p:cTn id="9" dur="500" fill="hold"/>
                                        <p:tgtEl>
                                          <p:spTgt spid="34817"/>
                                        </p:tgtEl>
                                        <p:attrNameLst>
                                          <p:attrName>style.rotation</p:attrName>
                                        </p:attrNameLst>
                                      </p:cBhvr>
                                      <p:tavLst>
                                        <p:tav tm="0">
                                          <p:val>
                                            <p:fltVal val="360"/>
                                          </p:val>
                                        </p:tav>
                                        <p:tav tm="100000">
                                          <p:val>
                                            <p:fltVal val="0"/>
                                          </p:val>
                                        </p:tav>
                                      </p:tavLst>
                                    </p:anim>
                                    <p:animEffect transition="in" filter="fade">
                                      <p:cBhvr>
                                        <p:cTn id="10" dur="500"/>
                                        <p:tgtEl>
                                          <p:spTgt spid="3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E324A5-8C77-F440-BFD3-DB34AF883ADF}"/>
              </a:ext>
            </a:extLst>
          </p:cNvPr>
          <p:cNvSpPr>
            <a:spLocks noGrp="1"/>
          </p:cNvSpPr>
          <p:nvPr>
            <p:ph type="title"/>
          </p:nvPr>
        </p:nvSpPr>
        <p:spPr/>
        <p:txBody>
          <a:bodyPr>
            <a:normAutofit/>
          </a:bodyPr>
          <a:lstStyle/>
          <a:p>
            <a:pPr algn="ctr"/>
            <a:r>
              <a:rPr lang="es-MX" sz="3200" dirty="0">
                <a:latin typeface="Arial" panose="020B0604020202020204" pitchFamily="34" charset="0"/>
                <a:cs typeface="Arial" panose="020B0604020202020204" pitchFamily="34" charset="0"/>
              </a:rPr>
              <a:t>Transferencias de expedientes de archivo.</a:t>
            </a:r>
          </a:p>
        </p:txBody>
      </p:sp>
      <p:sp>
        <p:nvSpPr>
          <p:cNvPr id="3" name="Marcador de contenido 2">
            <a:extLst>
              <a:ext uri="{FF2B5EF4-FFF2-40B4-BE49-F238E27FC236}">
                <a16:creationId xmlns:a16="http://schemas.microsoft.com/office/drawing/2014/main" id="{1BBD947D-FB8A-804A-9DD7-4551A1441F3C}"/>
              </a:ext>
            </a:extLst>
          </p:cNvPr>
          <p:cNvSpPr>
            <a:spLocks noGrp="1"/>
          </p:cNvSpPr>
          <p:nvPr>
            <p:ph idx="1"/>
          </p:nvPr>
        </p:nvSpPr>
        <p:spPr>
          <a:xfrm>
            <a:off x="1295400" y="2556842"/>
            <a:ext cx="9601200" cy="2410239"/>
          </a:xfrm>
        </p:spPr>
        <p:txBody>
          <a:bodyPr/>
          <a:lstStyle/>
          <a:p>
            <a:r>
              <a:rPr lang="es-MX" dirty="0">
                <a:latin typeface="Arial" panose="020B0604020202020204" pitchFamily="34" charset="0"/>
                <a:cs typeface="Arial" panose="020B0604020202020204" pitchFamily="34" charset="0"/>
              </a:rPr>
              <a:t>Expediente de archivo.</a:t>
            </a:r>
          </a:p>
          <a:p>
            <a:r>
              <a:rPr lang="es-MX" dirty="0">
                <a:latin typeface="Arial" panose="020B0604020202020204" pitchFamily="34" charset="0"/>
                <a:cs typeface="Arial" panose="020B0604020202020204" pitchFamily="34" charset="0"/>
              </a:rPr>
              <a:t>Transferencia de expedientes de archivo.</a:t>
            </a:r>
          </a:p>
          <a:p>
            <a:r>
              <a:rPr lang="es-MX" dirty="0">
                <a:latin typeface="Arial" panose="020B0604020202020204" pitchFamily="34" charset="0"/>
                <a:cs typeface="Arial" panose="020B0604020202020204" pitchFamily="34" charset="0"/>
              </a:rPr>
              <a:t>Valoración administrativa del expediente de archivo.</a:t>
            </a:r>
          </a:p>
          <a:p>
            <a:r>
              <a:rPr lang="es-MX" dirty="0">
                <a:latin typeface="Arial" panose="020B0604020202020204" pitchFamily="34" charset="0"/>
                <a:cs typeface="Arial" panose="020B0604020202020204" pitchFamily="34" charset="0"/>
              </a:rPr>
              <a:t>Inventario de transferencia de expediente de archivo.</a:t>
            </a:r>
          </a:p>
          <a:p>
            <a:r>
              <a:rPr lang="es-MX" dirty="0">
                <a:latin typeface="Arial" panose="020B0604020202020204" pitchFamily="34" charset="0"/>
                <a:cs typeface="Arial" panose="020B0604020202020204" pitchFamily="34" charset="0"/>
              </a:rPr>
              <a:t>Acción de transferir expedientes de archivo.</a:t>
            </a:r>
          </a:p>
          <a:p>
            <a:pPr marL="0" indent="0">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716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3"/>
          <p:cNvSpPr>
            <a:spLocks noGrp="1" noChangeArrowheads="1"/>
          </p:cNvSpPr>
          <p:nvPr>
            <p:ph type="title"/>
          </p:nvPr>
        </p:nvSpPr>
        <p:spPr>
          <a:xfrm>
            <a:off x="2330896" y="620688"/>
            <a:ext cx="8229600" cy="1143000"/>
          </a:xfrm>
        </p:spPr>
        <p:txBody>
          <a:bodyPr/>
          <a:lstStyle/>
          <a:p>
            <a:pPr eaLnBrk="1" hangingPunct="1"/>
            <a:r>
              <a:rPr lang="es-MX" altLang="es-MX" sz="4000" dirty="0"/>
              <a:t>Interactúan los criterios de análisis</a:t>
            </a:r>
          </a:p>
        </p:txBody>
      </p:sp>
      <p:pic>
        <p:nvPicPr>
          <p:cNvPr id="2" name="Imagen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10526" y="1878311"/>
            <a:ext cx="5689297" cy="4273588"/>
          </a:xfrm>
          <a:prstGeom prst="rect">
            <a:avLst/>
          </a:prstGeom>
        </p:spPr>
      </p:pic>
      <p:sp>
        <p:nvSpPr>
          <p:cNvPr id="5" name="Llamada ovalada 4"/>
          <p:cNvSpPr/>
          <p:nvPr/>
        </p:nvSpPr>
        <p:spPr>
          <a:xfrm>
            <a:off x="8688289" y="2606545"/>
            <a:ext cx="633796" cy="477106"/>
          </a:xfrm>
          <a:prstGeom prst="wedgeEllipse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sz="25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
        <p:nvSpPr>
          <p:cNvPr id="20" name="Llamada ovalada 19"/>
          <p:cNvSpPr/>
          <p:nvPr/>
        </p:nvSpPr>
        <p:spPr>
          <a:xfrm>
            <a:off x="6336666" y="1802111"/>
            <a:ext cx="633796" cy="477106"/>
          </a:xfrm>
          <a:prstGeom prst="wedgeEllipseCallou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25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
        <p:nvSpPr>
          <p:cNvPr id="21" name="Llamada ovalada 20"/>
          <p:cNvSpPr/>
          <p:nvPr/>
        </p:nvSpPr>
        <p:spPr>
          <a:xfrm>
            <a:off x="5130111" y="2052671"/>
            <a:ext cx="633796" cy="477106"/>
          </a:xfrm>
          <a:prstGeom prst="wedgeEllipseCallou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5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
        <p:nvSpPr>
          <p:cNvPr id="23" name="Llamada ovalada 22"/>
          <p:cNvSpPr/>
          <p:nvPr/>
        </p:nvSpPr>
        <p:spPr>
          <a:xfrm>
            <a:off x="3830551" y="2543351"/>
            <a:ext cx="633796" cy="477106"/>
          </a:xfrm>
          <a:prstGeom prst="wedgeEllipseCallou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25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
        <p:nvSpPr>
          <p:cNvPr id="24" name="Llamada ovalada 23"/>
          <p:cNvSpPr/>
          <p:nvPr/>
        </p:nvSpPr>
        <p:spPr>
          <a:xfrm>
            <a:off x="7705626" y="1878311"/>
            <a:ext cx="633796" cy="477106"/>
          </a:xfrm>
          <a:prstGeom prst="wedgeEllipseCallout">
            <a:avLst>
              <a:gd name="adj1" fmla="val -56347"/>
              <a:gd name="adj2" fmla="val 41860"/>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500" b="1"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Tree>
    <p:extLst>
      <p:ext uri="{BB962C8B-B14F-4D97-AF65-F5344CB8AC3E}">
        <p14:creationId xmlns:p14="http://schemas.microsoft.com/office/powerpoint/2010/main" val="22438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anim calcmode="lin" valueType="num">
                                      <p:cBhvr>
                                        <p:cTn id="7" dur="500" fill="hold"/>
                                        <p:tgtEl>
                                          <p:spTgt spid="36865"/>
                                        </p:tgtEl>
                                        <p:attrNameLst>
                                          <p:attrName>ppt_w</p:attrName>
                                        </p:attrNameLst>
                                      </p:cBhvr>
                                      <p:tavLst>
                                        <p:tav tm="0">
                                          <p:val>
                                            <p:fltVal val="0"/>
                                          </p:val>
                                        </p:tav>
                                        <p:tav tm="100000">
                                          <p:val>
                                            <p:strVal val="#ppt_w"/>
                                          </p:val>
                                        </p:tav>
                                      </p:tavLst>
                                    </p:anim>
                                    <p:anim calcmode="lin" valueType="num">
                                      <p:cBhvr>
                                        <p:cTn id="8" dur="500" fill="hold"/>
                                        <p:tgtEl>
                                          <p:spTgt spid="36865"/>
                                        </p:tgtEl>
                                        <p:attrNameLst>
                                          <p:attrName>ppt_h</p:attrName>
                                        </p:attrNameLst>
                                      </p:cBhvr>
                                      <p:tavLst>
                                        <p:tav tm="0">
                                          <p:val>
                                            <p:fltVal val="0"/>
                                          </p:val>
                                        </p:tav>
                                        <p:tav tm="100000">
                                          <p:val>
                                            <p:strVal val="#ppt_h"/>
                                          </p:val>
                                        </p:tav>
                                      </p:tavLst>
                                    </p:anim>
                                    <p:anim calcmode="lin" valueType="num">
                                      <p:cBhvr>
                                        <p:cTn id="9" dur="500" fill="hold"/>
                                        <p:tgtEl>
                                          <p:spTgt spid="36865"/>
                                        </p:tgtEl>
                                        <p:attrNameLst>
                                          <p:attrName>style.rotation</p:attrName>
                                        </p:attrNameLst>
                                      </p:cBhvr>
                                      <p:tavLst>
                                        <p:tav tm="0">
                                          <p:val>
                                            <p:fltVal val="360"/>
                                          </p:val>
                                        </p:tav>
                                        <p:tav tm="100000">
                                          <p:val>
                                            <p:fltVal val="0"/>
                                          </p:val>
                                        </p:tav>
                                      </p:tavLst>
                                    </p:anim>
                                    <p:animEffect transition="in" filter="fade">
                                      <p:cBhvr>
                                        <p:cTn id="10" dur="500"/>
                                        <p:tgtEl>
                                          <p:spTgt spid="36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A6748AA-9297-4D71-B438-0504D93D5B88}"/>
              </a:ext>
            </a:extLst>
          </p:cNvPr>
          <p:cNvSpPr txBox="1"/>
          <p:nvPr/>
        </p:nvSpPr>
        <p:spPr>
          <a:xfrm>
            <a:off x="2196295" y="1665373"/>
            <a:ext cx="8101413" cy="2585323"/>
          </a:xfrm>
          <a:prstGeom prst="rect">
            <a:avLst/>
          </a:prstGeom>
          <a:noFill/>
        </p:spPr>
        <p:txBody>
          <a:bodyPr wrap="square" rtlCol="0">
            <a:spAutoFit/>
          </a:bodyPr>
          <a:lstStyle/>
          <a:p>
            <a:r>
              <a:rPr lang="es-ES" dirty="0"/>
              <a:t>El destino final de los expedientes se establece una vez que los mismos han sido liberados por el organismo,</a:t>
            </a:r>
          </a:p>
          <a:p>
            <a:r>
              <a:rPr lang="es-ES" dirty="0"/>
              <a:t>y forman parte del proceso de baja de manera oficial.</a:t>
            </a:r>
          </a:p>
          <a:p>
            <a:endParaRPr lang="es-ES" dirty="0"/>
          </a:p>
          <a:p>
            <a:r>
              <a:rPr lang="es-ES" dirty="0"/>
              <a:t>Ese es el momento de valorar para determinar valores secundarios e históricos de los expedientes formados con documentos originales autógrafos, no originales comprobatorios que siendo producidos en cumplimiento de atribuciones y funciones por las áreas conducentes. </a:t>
            </a:r>
          </a:p>
          <a:p>
            <a:r>
              <a:rPr lang="es-ES" dirty="0"/>
              <a:t> </a:t>
            </a:r>
            <a:endParaRPr lang="es-MX" dirty="0"/>
          </a:p>
        </p:txBody>
      </p:sp>
      <p:sp>
        <p:nvSpPr>
          <p:cNvPr id="5" name="CuadroTexto 4">
            <a:extLst>
              <a:ext uri="{FF2B5EF4-FFF2-40B4-BE49-F238E27FC236}">
                <a16:creationId xmlns:a16="http://schemas.microsoft.com/office/drawing/2014/main" id="{4B09A069-F90B-4D47-B2C0-7D60224C31FC}"/>
              </a:ext>
            </a:extLst>
          </p:cNvPr>
          <p:cNvSpPr txBox="1"/>
          <p:nvPr/>
        </p:nvSpPr>
        <p:spPr>
          <a:xfrm>
            <a:off x="2375731" y="470019"/>
            <a:ext cx="1849930" cy="369332"/>
          </a:xfrm>
          <a:prstGeom prst="rect">
            <a:avLst/>
          </a:prstGeom>
          <a:noFill/>
        </p:spPr>
        <p:txBody>
          <a:bodyPr wrap="none" rtlCol="0">
            <a:spAutoFit/>
          </a:bodyPr>
          <a:lstStyle/>
          <a:p>
            <a:r>
              <a:rPr lang="es-ES" dirty="0"/>
              <a:t>Comentario final.</a:t>
            </a:r>
            <a:endParaRPr lang="es-MX" dirty="0"/>
          </a:p>
        </p:txBody>
      </p:sp>
      <p:sp>
        <p:nvSpPr>
          <p:cNvPr id="6" name="CuadroTexto 5">
            <a:extLst>
              <a:ext uri="{FF2B5EF4-FFF2-40B4-BE49-F238E27FC236}">
                <a16:creationId xmlns:a16="http://schemas.microsoft.com/office/drawing/2014/main" id="{6D748667-827B-4F6F-9AF4-9DBA27CA5E21}"/>
              </a:ext>
            </a:extLst>
          </p:cNvPr>
          <p:cNvSpPr txBox="1"/>
          <p:nvPr/>
        </p:nvSpPr>
        <p:spPr>
          <a:xfrm>
            <a:off x="7725398" y="5187297"/>
            <a:ext cx="978153" cy="369332"/>
          </a:xfrm>
          <a:prstGeom prst="rect">
            <a:avLst/>
          </a:prstGeom>
          <a:noFill/>
        </p:spPr>
        <p:txBody>
          <a:bodyPr wrap="none" rtlCol="0">
            <a:spAutoFit/>
          </a:bodyPr>
          <a:lstStyle/>
          <a:p>
            <a:r>
              <a:rPr lang="es-ES" dirty="0"/>
              <a:t>Gracias.</a:t>
            </a:r>
            <a:endParaRPr lang="es-MX" dirty="0"/>
          </a:p>
        </p:txBody>
      </p:sp>
    </p:spTree>
    <p:extLst>
      <p:ext uri="{BB962C8B-B14F-4D97-AF65-F5344CB8AC3E}">
        <p14:creationId xmlns:p14="http://schemas.microsoft.com/office/powerpoint/2010/main" val="246131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A88862-2AE9-FE4E-9AFC-850FFFF00A14}"/>
              </a:ext>
            </a:extLst>
          </p:cNvPr>
          <p:cNvSpPr>
            <a:spLocks noGrp="1"/>
          </p:cNvSpPr>
          <p:nvPr>
            <p:ph idx="1"/>
          </p:nvPr>
        </p:nvSpPr>
        <p:spPr>
          <a:xfrm>
            <a:off x="1490869" y="378337"/>
            <a:ext cx="9601200" cy="4637468"/>
          </a:xfrm>
        </p:spPr>
        <p:txBody>
          <a:bodyPr/>
          <a:lstStyle/>
          <a:p>
            <a:pPr algn="ctr"/>
            <a:endParaRPr lang="es-MX" sz="2400" dirty="0"/>
          </a:p>
          <a:p>
            <a:pPr marL="0" indent="0" algn="ctr">
              <a:buNone/>
            </a:pPr>
            <a:r>
              <a:rPr lang="es-MX" sz="2400" dirty="0"/>
              <a:t>Unidad Administrativa</a:t>
            </a:r>
          </a:p>
          <a:p>
            <a:pPr marL="0" indent="0" algn="ctr">
              <a:buNone/>
            </a:pPr>
            <a:r>
              <a:rPr lang="es-MX" sz="2400" dirty="0"/>
              <a:t>Cumplimiento de Atribuciones</a:t>
            </a:r>
          </a:p>
          <a:p>
            <a:pPr marL="0" indent="0" algn="ctr">
              <a:buNone/>
            </a:pPr>
            <a:r>
              <a:rPr lang="es-MX" sz="2400" dirty="0"/>
              <a:t>Trámite</a:t>
            </a:r>
          </a:p>
          <a:p>
            <a:pPr marL="0" indent="0" algn="ctr">
              <a:buNone/>
            </a:pPr>
            <a:r>
              <a:rPr lang="es-MX" dirty="0"/>
              <a:t>Expediente de archivo</a:t>
            </a:r>
          </a:p>
          <a:p>
            <a:pPr algn="ctr"/>
            <a:endParaRPr lang="es-MX" dirty="0"/>
          </a:p>
        </p:txBody>
      </p:sp>
      <p:cxnSp>
        <p:nvCxnSpPr>
          <p:cNvPr id="5" name="Conector recto de flecha 4">
            <a:extLst>
              <a:ext uri="{FF2B5EF4-FFF2-40B4-BE49-F238E27FC236}">
                <a16:creationId xmlns:a16="http://schemas.microsoft.com/office/drawing/2014/main" id="{ECF86A29-4F2E-1545-9FF0-AD306BF8A69C}"/>
              </a:ext>
            </a:extLst>
          </p:cNvPr>
          <p:cNvCxnSpPr>
            <a:cxnSpLocks/>
          </p:cNvCxnSpPr>
          <p:nvPr/>
        </p:nvCxnSpPr>
        <p:spPr>
          <a:xfrm flipH="1">
            <a:off x="3879575" y="2682629"/>
            <a:ext cx="881269" cy="397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B76FD758-C111-334B-A7E4-BBDBB8AEEDDB}"/>
              </a:ext>
            </a:extLst>
          </p:cNvPr>
          <p:cNvSpPr txBox="1"/>
          <p:nvPr/>
        </p:nvSpPr>
        <p:spPr>
          <a:xfrm>
            <a:off x="2728573" y="2994919"/>
            <a:ext cx="1364220" cy="369332"/>
          </a:xfrm>
          <a:prstGeom prst="rect">
            <a:avLst/>
          </a:prstGeom>
          <a:noFill/>
        </p:spPr>
        <p:txBody>
          <a:bodyPr wrap="none" rtlCol="0">
            <a:spAutoFit/>
          </a:bodyPr>
          <a:lstStyle/>
          <a:p>
            <a:r>
              <a:rPr lang="es-MX" dirty="0"/>
              <a:t>Documento </a:t>
            </a:r>
          </a:p>
        </p:txBody>
      </p:sp>
      <p:sp>
        <p:nvSpPr>
          <p:cNvPr id="8" name="CuadroTexto 7">
            <a:extLst>
              <a:ext uri="{FF2B5EF4-FFF2-40B4-BE49-F238E27FC236}">
                <a16:creationId xmlns:a16="http://schemas.microsoft.com/office/drawing/2014/main" id="{EC875C4F-B889-3F4D-A0EB-4DC95C6F863D}"/>
              </a:ext>
            </a:extLst>
          </p:cNvPr>
          <p:cNvSpPr txBox="1"/>
          <p:nvPr/>
        </p:nvSpPr>
        <p:spPr>
          <a:xfrm>
            <a:off x="5609359" y="3328061"/>
            <a:ext cx="1364220" cy="369332"/>
          </a:xfrm>
          <a:prstGeom prst="rect">
            <a:avLst/>
          </a:prstGeom>
          <a:noFill/>
        </p:spPr>
        <p:txBody>
          <a:bodyPr wrap="none" rtlCol="0">
            <a:spAutoFit/>
          </a:bodyPr>
          <a:lstStyle/>
          <a:p>
            <a:r>
              <a:rPr lang="es-MX" dirty="0"/>
              <a:t>Documento </a:t>
            </a:r>
          </a:p>
        </p:txBody>
      </p:sp>
      <p:cxnSp>
        <p:nvCxnSpPr>
          <p:cNvPr id="11" name="Conector recto de flecha 10">
            <a:extLst>
              <a:ext uri="{FF2B5EF4-FFF2-40B4-BE49-F238E27FC236}">
                <a16:creationId xmlns:a16="http://schemas.microsoft.com/office/drawing/2014/main" id="{211B092E-4DC5-0247-9AEC-2C9AED9CA666}"/>
              </a:ext>
            </a:extLst>
          </p:cNvPr>
          <p:cNvCxnSpPr/>
          <p:nvPr/>
        </p:nvCxnSpPr>
        <p:spPr>
          <a:xfrm>
            <a:off x="6291469" y="2697071"/>
            <a:ext cx="0" cy="566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76B9C9F0-7F33-FD40-9B79-DF768E8A01E5}"/>
              </a:ext>
            </a:extLst>
          </p:cNvPr>
          <p:cNvCxnSpPr/>
          <p:nvPr/>
        </p:nvCxnSpPr>
        <p:spPr>
          <a:xfrm>
            <a:off x="7543800" y="2682629"/>
            <a:ext cx="765313" cy="496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E84C430A-69F9-454A-8D7E-0CE239B2FEFE}"/>
              </a:ext>
            </a:extLst>
          </p:cNvPr>
          <p:cNvSpPr txBox="1"/>
          <p:nvPr/>
        </p:nvSpPr>
        <p:spPr>
          <a:xfrm>
            <a:off x="8010897" y="3263602"/>
            <a:ext cx="1306512" cy="369332"/>
          </a:xfrm>
          <a:prstGeom prst="rect">
            <a:avLst/>
          </a:prstGeom>
          <a:noFill/>
        </p:spPr>
        <p:txBody>
          <a:bodyPr wrap="none" rtlCol="0">
            <a:spAutoFit/>
          </a:bodyPr>
          <a:lstStyle/>
          <a:p>
            <a:r>
              <a:rPr lang="es-MX" dirty="0"/>
              <a:t>Documento</a:t>
            </a:r>
          </a:p>
        </p:txBody>
      </p:sp>
      <p:cxnSp>
        <p:nvCxnSpPr>
          <p:cNvPr id="16" name="Conector recto de flecha 15">
            <a:extLst>
              <a:ext uri="{FF2B5EF4-FFF2-40B4-BE49-F238E27FC236}">
                <a16:creationId xmlns:a16="http://schemas.microsoft.com/office/drawing/2014/main" id="{E466E356-8B13-544B-8488-E056CC9CC844}"/>
              </a:ext>
            </a:extLst>
          </p:cNvPr>
          <p:cNvCxnSpPr/>
          <p:nvPr/>
        </p:nvCxnSpPr>
        <p:spPr>
          <a:xfrm>
            <a:off x="3410683" y="3512727"/>
            <a:ext cx="1757665" cy="900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5566196D-620E-264F-ACBD-7E9F0D2224A1}"/>
              </a:ext>
            </a:extLst>
          </p:cNvPr>
          <p:cNvSpPr txBox="1"/>
          <p:nvPr/>
        </p:nvSpPr>
        <p:spPr>
          <a:xfrm>
            <a:off x="5236758" y="4359944"/>
            <a:ext cx="2307042" cy="677108"/>
          </a:xfrm>
          <a:prstGeom prst="rect">
            <a:avLst/>
          </a:prstGeom>
          <a:noFill/>
        </p:spPr>
        <p:txBody>
          <a:bodyPr wrap="none" rtlCol="0">
            <a:spAutoFit/>
          </a:bodyPr>
          <a:lstStyle/>
          <a:p>
            <a:endParaRPr lang="es-MX" dirty="0"/>
          </a:p>
          <a:p>
            <a:r>
              <a:rPr lang="es-MX" sz="2000" dirty="0">
                <a:latin typeface="Arial" panose="020B0604020202020204" pitchFamily="34" charset="0"/>
                <a:cs typeface="Arial" panose="020B0604020202020204" pitchFamily="34" charset="0"/>
              </a:rPr>
              <a:t>Información Oficial</a:t>
            </a:r>
          </a:p>
        </p:txBody>
      </p:sp>
      <p:cxnSp>
        <p:nvCxnSpPr>
          <p:cNvPr id="20" name="Conector recto de flecha 19">
            <a:extLst>
              <a:ext uri="{FF2B5EF4-FFF2-40B4-BE49-F238E27FC236}">
                <a16:creationId xmlns:a16="http://schemas.microsoft.com/office/drawing/2014/main" id="{5A546115-4347-AA4D-90D9-E723479118FC}"/>
              </a:ext>
            </a:extLst>
          </p:cNvPr>
          <p:cNvCxnSpPr>
            <a:stCxn id="8" idx="2"/>
          </p:cNvCxnSpPr>
          <p:nvPr/>
        </p:nvCxnSpPr>
        <p:spPr>
          <a:xfrm>
            <a:off x="6291469" y="3697393"/>
            <a:ext cx="0" cy="914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B24B7B4C-0B20-2B41-9D10-C1FC9908F21A}"/>
              </a:ext>
            </a:extLst>
          </p:cNvPr>
          <p:cNvCxnSpPr>
            <a:cxnSpLocks/>
          </p:cNvCxnSpPr>
          <p:nvPr/>
        </p:nvCxnSpPr>
        <p:spPr>
          <a:xfrm flipH="1">
            <a:off x="7088162" y="3697393"/>
            <a:ext cx="1575992" cy="715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uadroTexto 23">
            <a:extLst>
              <a:ext uri="{FF2B5EF4-FFF2-40B4-BE49-F238E27FC236}">
                <a16:creationId xmlns:a16="http://schemas.microsoft.com/office/drawing/2014/main" id="{E484F76F-AE02-0D46-BF27-D6EC76B7AB64}"/>
              </a:ext>
            </a:extLst>
          </p:cNvPr>
          <p:cNvSpPr txBox="1"/>
          <p:nvPr/>
        </p:nvSpPr>
        <p:spPr>
          <a:xfrm>
            <a:off x="1838739" y="5565913"/>
            <a:ext cx="9700591" cy="646331"/>
          </a:xfrm>
          <a:prstGeom prst="rect">
            <a:avLst/>
          </a:prstGeom>
          <a:noFill/>
        </p:spPr>
        <p:txBody>
          <a:bodyPr wrap="square" rtlCol="0">
            <a:spAutoFit/>
          </a:bodyPr>
          <a:lstStyle/>
          <a:p>
            <a:r>
              <a:rPr lang="es-MX" dirty="0"/>
              <a:t>El expediente de archivo es la unidad de instalación y se integra en cumplimiento de las atribuciones y funciones de las Unidades Administrativas.</a:t>
            </a:r>
          </a:p>
        </p:txBody>
      </p:sp>
    </p:spTree>
    <p:extLst>
      <p:ext uri="{BB962C8B-B14F-4D97-AF65-F5344CB8AC3E}">
        <p14:creationId xmlns:p14="http://schemas.microsoft.com/office/powerpoint/2010/main" val="130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51DC332-1BE0-D14A-BD0A-A1BB22B813D9}"/>
              </a:ext>
            </a:extLst>
          </p:cNvPr>
          <p:cNvSpPr>
            <a:spLocks noGrp="1"/>
          </p:cNvSpPr>
          <p:nvPr>
            <p:ph idx="1"/>
          </p:nvPr>
        </p:nvSpPr>
        <p:spPr>
          <a:xfrm>
            <a:off x="1371599" y="636104"/>
            <a:ext cx="10574323" cy="5231296"/>
          </a:xfrm>
        </p:spPr>
        <p:txBody>
          <a:bodyPr/>
          <a:lstStyle/>
          <a:p>
            <a:r>
              <a:rPr lang="es-MX" dirty="0">
                <a:latin typeface="Arial" panose="020B0604020202020204" pitchFamily="34" charset="0"/>
                <a:cs typeface="Arial" panose="020B0604020202020204" pitchFamily="34" charset="0"/>
              </a:rPr>
              <a:t>Las transferencias de expedientes de archivo.</a:t>
            </a:r>
          </a:p>
          <a:p>
            <a:r>
              <a:rPr lang="es-MX" dirty="0">
                <a:latin typeface="Arial" panose="020B0604020202020204" pitchFamily="34" charset="0"/>
                <a:cs typeface="Arial" panose="020B0604020202020204" pitchFamily="34" charset="0"/>
              </a:rPr>
              <a:t>Un archivo de trámite por Unidad Administrativa.</a:t>
            </a:r>
          </a:p>
          <a:p>
            <a:pPr marL="0" indent="0" algn="ctr">
              <a:buNone/>
            </a:pPr>
            <a:endParaRPr lang="es-MX"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C760075A-2912-45E1-82C7-9BA0E78B2C83}"/>
              </a:ext>
            </a:extLst>
          </p:cNvPr>
          <p:cNvSpPr txBox="1"/>
          <p:nvPr/>
        </p:nvSpPr>
        <p:spPr>
          <a:xfrm>
            <a:off x="3422709" y="2004860"/>
            <a:ext cx="3540777" cy="369332"/>
          </a:xfrm>
          <a:prstGeom prst="rect">
            <a:avLst/>
          </a:prstGeom>
          <a:noFill/>
        </p:spPr>
        <p:txBody>
          <a:bodyPr wrap="none" rtlCol="0">
            <a:spAutoFit/>
          </a:bodyPr>
          <a:lstStyle/>
          <a:p>
            <a:r>
              <a:rPr lang="es-ES" dirty="0"/>
              <a:t>Primera valoración de expedientes</a:t>
            </a:r>
            <a:endParaRPr lang="es-MX" dirty="0"/>
          </a:p>
        </p:txBody>
      </p:sp>
      <p:cxnSp>
        <p:nvCxnSpPr>
          <p:cNvPr id="7" name="Conector recto de flecha 6">
            <a:extLst>
              <a:ext uri="{FF2B5EF4-FFF2-40B4-BE49-F238E27FC236}">
                <a16:creationId xmlns:a16="http://schemas.microsoft.com/office/drawing/2014/main" id="{10CC90FD-8539-41D1-9088-B2141B42727C}"/>
              </a:ext>
            </a:extLst>
          </p:cNvPr>
          <p:cNvCxnSpPr>
            <a:cxnSpLocks/>
          </p:cNvCxnSpPr>
          <p:nvPr/>
        </p:nvCxnSpPr>
        <p:spPr>
          <a:xfrm flipH="1">
            <a:off x="5439604" y="2365078"/>
            <a:ext cx="1" cy="536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24CFD44A-3A04-46A3-AF0A-37E044566A61}"/>
              </a:ext>
            </a:extLst>
          </p:cNvPr>
          <p:cNvSpPr txBox="1"/>
          <p:nvPr/>
        </p:nvSpPr>
        <p:spPr>
          <a:xfrm>
            <a:off x="3028738" y="2810313"/>
            <a:ext cx="4804329" cy="369332"/>
          </a:xfrm>
          <a:prstGeom prst="rect">
            <a:avLst/>
          </a:prstGeom>
          <a:noFill/>
        </p:spPr>
        <p:txBody>
          <a:bodyPr wrap="none" rtlCol="0">
            <a:spAutoFit/>
          </a:bodyPr>
          <a:lstStyle/>
          <a:p>
            <a:r>
              <a:rPr lang="es-ES" dirty="0"/>
              <a:t>Cumplimiento del primer plazo de conservación</a:t>
            </a:r>
            <a:endParaRPr lang="es-MX" dirty="0"/>
          </a:p>
        </p:txBody>
      </p:sp>
      <p:sp>
        <p:nvSpPr>
          <p:cNvPr id="10" name="Abrir llave 9">
            <a:extLst>
              <a:ext uri="{FF2B5EF4-FFF2-40B4-BE49-F238E27FC236}">
                <a16:creationId xmlns:a16="http://schemas.microsoft.com/office/drawing/2014/main" id="{AE76C641-8482-47F0-A587-0C417FB4A1F1}"/>
              </a:ext>
            </a:extLst>
          </p:cNvPr>
          <p:cNvSpPr/>
          <p:nvPr/>
        </p:nvSpPr>
        <p:spPr>
          <a:xfrm>
            <a:off x="7902429" y="2374192"/>
            <a:ext cx="45719" cy="10548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CuadroTexto 10">
            <a:extLst>
              <a:ext uri="{FF2B5EF4-FFF2-40B4-BE49-F238E27FC236}">
                <a16:creationId xmlns:a16="http://schemas.microsoft.com/office/drawing/2014/main" id="{8F94D84A-F81E-46A5-AED2-22A17F796B5D}"/>
              </a:ext>
            </a:extLst>
          </p:cNvPr>
          <p:cNvSpPr txBox="1"/>
          <p:nvPr/>
        </p:nvSpPr>
        <p:spPr>
          <a:xfrm>
            <a:off x="7925288" y="2659580"/>
            <a:ext cx="2939844" cy="369332"/>
          </a:xfrm>
          <a:prstGeom prst="rect">
            <a:avLst/>
          </a:prstGeom>
          <a:noFill/>
        </p:spPr>
        <p:txBody>
          <a:bodyPr wrap="none" rtlCol="0">
            <a:spAutoFit/>
          </a:bodyPr>
          <a:lstStyle/>
          <a:p>
            <a:r>
              <a:rPr lang="es-ES" dirty="0"/>
              <a:t>Al cierre total del expediente</a:t>
            </a:r>
            <a:endParaRPr lang="es-MX" dirty="0"/>
          </a:p>
        </p:txBody>
      </p:sp>
      <p:cxnSp>
        <p:nvCxnSpPr>
          <p:cNvPr id="13" name="Conector recto de flecha 12">
            <a:extLst>
              <a:ext uri="{FF2B5EF4-FFF2-40B4-BE49-F238E27FC236}">
                <a16:creationId xmlns:a16="http://schemas.microsoft.com/office/drawing/2014/main" id="{756FD638-0ED5-426D-A1A5-0E67AED96F99}"/>
              </a:ext>
            </a:extLst>
          </p:cNvPr>
          <p:cNvCxnSpPr>
            <a:stCxn id="11" idx="2"/>
          </p:cNvCxnSpPr>
          <p:nvPr/>
        </p:nvCxnSpPr>
        <p:spPr>
          <a:xfrm>
            <a:off x="9395210" y="3028912"/>
            <a:ext cx="0" cy="586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F89AB445-DAC3-4B6E-8D7A-97BD1EAE81E1}"/>
              </a:ext>
            </a:extLst>
          </p:cNvPr>
          <p:cNvSpPr txBox="1"/>
          <p:nvPr/>
        </p:nvSpPr>
        <p:spPr>
          <a:xfrm>
            <a:off x="8436068" y="3520204"/>
            <a:ext cx="1918282" cy="307777"/>
          </a:xfrm>
          <a:prstGeom prst="rect">
            <a:avLst/>
          </a:prstGeom>
          <a:noFill/>
        </p:spPr>
        <p:txBody>
          <a:bodyPr wrap="none" rtlCol="0">
            <a:spAutoFit/>
          </a:bodyPr>
          <a:lstStyle/>
          <a:p>
            <a:r>
              <a:rPr lang="es-ES" sz="1400" dirty="0"/>
              <a:t>Expediente semi activo</a:t>
            </a:r>
            <a:endParaRPr lang="es-MX" sz="1400" dirty="0"/>
          </a:p>
        </p:txBody>
      </p:sp>
      <p:sp>
        <p:nvSpPr>
          <p:cNvPr id="15" name="Abrir llave 14">
            <a:extLst>
              <a:ext uri="{FF2B5EF4-FFF2-40B4-BE49-F238E27FC236}">
                <a16:creationId xmlns:a16="http://schemas.microsoft.com/office/drawing/2014/main" id="{99747499-DAA8-41B2-848E-7A3962982F47}"/>
              </a:ext>
            </a:extLst>
          </p:cNvPr>
          <p:cNvSpPr/>
          <p:nvPr/>
        </p:nvSpPr>
        <p:spPr>
          <a:xfrm rot="5400000">
            <a:off x="9210543" y="3432342"/>
            <a:ext cx="369333" cy="12942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CuadroTexto 15">
            <a:extLst>
              <a:ext uri="{FF2B5EF4-FFF2-40B4-BE49-F238E27FC236}">
                <a16:creationId xmlns:a16="http://schemas.microsoft.com/office/drawing/2014/main" id="{165B9A35-9508-40B2-A9DC-7D0695272E72}"/>
              </a:ext>
            </a:extLst>
          </p:cNvPr>
          <p:cNvSpPr txBox="1"/>
          <p:nvPr/>
        </p:nvSpPr>
        <p:spPr>
          <a:xfrm>
            <a:off x="8564467" y="4207706"/>
            <a:ext cx="1800621" cy="369332"/>
          </a:xfrm>
          <a:prstGeom prst="rect">
            <a:avLst/>
          </a:prstGeom>
          <a:noFill/>
        </p:spPr>
        <p:txBody>
          <a:bodyPr wrap="none" rtlCol="0">
            <a:spAutoFit/>
          </a:bodyPr>
          <a:lstStyle/>
          <a:p>
            <a:r>
              <a:rPr lang="es-ES" sz="1200" dirty="0"/>
              <a:t>Fuerza de cumplimiento</a:t>
            </a:r>
            <a:r>
              <a:rPr lang="es-ES" dirty="0"/>
              <a:t>.</a:t>
            </a:r>
            <a:endParaRPr lang="es-MX" dirty="0"/>
          </a:p>
        </p:txBody>
      </p:sp>
      <p:cxnSp>
        <p:nvCxnSpPr>
          <p:cNvPr id="18" name="Conector recto de flecha 17">
            <a:extLst>
              <a:ext uri="{FF2B5EF4-FFF2-40B4-BE49-F238E27FC236}">
                <a16:creationId xmlns:a16="http://schemas.microsoft.com/office/drawing/2014/main" id="{546877D6-6FE9-4AB4-B62C-89A8829135B6}"/>
              </a:ext>
            </a:extLst>
          </p:cNvPr>
          <p:cNvCxnSpPr>
            <a:stCxn id="9" idx="2"/>
          </p:cNvCxnSpPr>
          <p:nvPr/>
        </p:nvCxnSpPr>
        <p:spPr>
          <a:xfrm flipH="1">
            <a:off x="5430902" y="3179645"/>
            <a:ext cx="1" cy="1212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6C18027A-CDA7-44F1-BA4F-75C09B16B238}"/>
              </a:ext>
            </a:extLst>
          </p:cNvPr>
          <p:cNvSpPr txBox="1"/>
          <p:nvPr/>
        </p:nvSpPr>
        <p:spPr>
          <a:xfrm>
            <a:off x="2761179" y="4412610"/>
            <a:ext cx="5356851" cy="369332"/>
          </a:xfrm>
          <a:prstGeom prst="rect">
            <a:avLst/>
          </a:prstGeom>
          <a:noFill/>
        </p:spPr>
        <p:txBody>
          <a:bodyPr wrap="none" rtlCol="0">
            <a:spAutoFit/>
          </a:bodyPr>
          <a:lstStyle/>
          <a:p>
            <a:r>
              <a:rPr lang="es-ES" dirty="0"/>
              <a:t>Transferencia Primaria a un archivo de concentración</a:t>
            </a:r>
            <a:endParaRPr lang="es-MX" dirty="0"/>
          </a:p>
        </p:txBody>
      </p:sp>
      <p:sp>
        <p:nvSpPr>
          <p:cNvPr id="20" name="CuadroTexto 19">
            <a:extLst>
              <a:ext uri="{FF2B5EF4-FFF2-40B4-BE49-F238E27FC236}">
                <a16:creationId xmlns:a16="http://schemas.microsoft.com/office/drawing/2014/main" id="{4D14F5AD-4C4C-4F92-8688-952D08D2C16A}"/>
              </a:ext>
            </a:extLst>
          </p:cNvPr>
          <p:cNvSpPr txBox="1"/>
          <p:nvPr/>
        </p:nvSpPr>
        <p:spPr>
          <a:xfrm>
            <a:off x="1371599" y="5545123"/>
            <a:ext cx="8419228" cy="369332"/>
          </a:xfrm>
          <a:prstGeom prst="rect">
            <a:avLst/>
          </a:prstGeom>
          <a:noFill/>
        </p:spPr>
        <p:txBody>
          <a:bodyPr wrap="none" rtlCol="0">
            <a:spAutoFit/>
          </a:bodyPr>
          <a:lstStyle/>
          <a:p>
            <a:r>
              <a:rPr lang="es-ES" dirty="0"/>
              <a:t>El Archivo de Expedientes en Trámite es el responsable de la Transferencia primaria.</a:t>
            </a:r>
            <a:endParaRPr lang="es-MX" dirty="0"/>
          </a:p>
        </p:txBody>
      </p:sp>
    </p:spTree>
    <p:extLst>
      <p:ext uri="{BB962C8B-B14F-4D97-AF65-F5344CB8AC3E}">
        <p14:creationId xmlns:p14="http://schemas.microsoft.com/office/powerpoint/2010/main" val="359610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E7D72EC-293E-46A4-8668-AE01944BBAA7}"/>
              </a:ext>
            </a:extLst>
          </p:cNvPr>
          <p:cNvSpPr>
            <a:spLocks noGrp="1"/>
          </p:cNvSpPr>
          <p:nvPr>
            <p:ph idx="1"/>
          </p:nvPr>
        </p:nvSpPr>
        <p:spPr>
          <a:xfrm>
            <a:off x="1371600" y="327171"/>
            <a:ext cx="10700158" cy="6203658"/>
          </a:xfrm>
        </p:spPr>
        <p:txBody>
          <a:bodyPr/>
          <a:lstStyle/>
          <a:p>
            <a:r>
              <a:rPr lang="es-ES" dirty="0"/>
              <a:t>Instrumento de control archivístico para la transferencia primaria.</a:t>
            </a:r>
            <a:endParaRPr lang="es-MX" dirty="0"/>
          </a:p>
        </p:txBody>
      </p:sp>
      <p:sp>
        <p:nvSpPr>
          <p:cNvPr id="4" name="CuadroTexto 3">
            <a:extLst>
              <a:ext uri="{FF2B5EF4-FFF2-40B4-BE49-F238E27FC236}">
                <a16:creationId xmlns:a16="http://schemas.microsoft.com/office/drawing/2014/main" id="{E9D4A7F8-BD02-4407-B404-35ADC2513983}"/>
              </a:ext>
            </a:extLst>
          </p:cNvPr>
          <p:cNvSpPr txBox="1"/>
          <p:nvPr/>
        </p:nvSpPr>
        <p:spPr>
          <a:xfrm>
            <a:off x="4211273" y="1476246"/>
            <a:ext cx="3580980" cy="369332"/>
          </a:xfrm>
          <a:prstGeom prst="rect">
            <a:avLst/>
          </a:prstGeom>
          <a:noFill/>
        </p:spPr>
        <p:txBody>
          <a:bodyPr wrap="none" rtlCol="0">
            <a:spAutoFit/>
          </a:bodyPr>
          <a:lstStyle/>
          <a:p>
            <a:r>
              <a:rPr lang="es-ES" dirty="0"/>
              <a:t>Inventario General por expedientes</a:t>
            </a:r>
            <a:endParaRPr lang="es-MX" dirty="0"/>
          </a:p>
        </p:txBody>
      </p:sp>
      <p:cxnSp>
        <p:nvCxnSpPr>
          <p:cNvPr id="6" name="Conector recto de flecha 5">
            <a:extLst>
              <a:ext uri="{FF2B5EF4-FFF2-40B4-BE49-F238E27FC236}">
                <a16:creationId xmlns:a16="http://schemas.microsoft.com/office/drawing/2014/main" id="{438FC132-3263-4823-8BCD-B82140FE02E3}"/>
              </a:ext>
            </a:extLst>
          </p:cNvPr>
          <p:cNvCxnSpPr>
            <a:stCxn id="4" idx="2"/>
          </p:cNvCxnSpPr>
          <p:nvPr/>
        </p:nvCxnSpPr>
        <p:spPr>
          <a:xfrm>
            <a:off x="6001763" y="1845578"/>
            <a:ext cx="0" cy="486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4EE1E9D2-6F77-4673-BD8F-0C144A37DE9F}"/>
              </a:ext>
            </a:extLst>
          </p:cNvPr>
          <p:cNvSpPr txBox="1"/>
          <p:nvPr/>
        </p:nvSpPr>
        <p:spPr>
          <a:xfrm>
            <a:off x="4124262" y="2324183"/>
            <a:ext cx="3755002" cy="369332"/>
          </a:xfrm>
          <a:prstGeom prst="rect">
            <a:avLst/>
          </a:prstGeom>
          <a:noFill/>
        </p:spPr>
        <p:txBody>
          <a:bodyPr wrap="none" rtlCol="0">
            <a:spAutoFit/>
          </a:bodyPr>
          <a:lstStyle/>
          <a:p>
            <a:r>
              <a:rPr lang="es-ES" dirty="0"/>
              <a:t>Catalogo de Disposición Documental</a:t>
            </a:r>
            <a:endParaRPr lang="es-MX" dirty="0"/>
          </a:p>
        </p:txBody>
      </p:sp>
      <p:sp>
        <p:nvSpPr>
          <p:cNvPr id="8" name="CuadroTexto 7">
            <a:extLst>
              <a:ext uri="{FF2B5EF4-FFF2-40B4-BE49-F238E27FC236}">
                <a16:creationId xmlns:a16="http://schemas.microsoft.com/office/drawing/2014/main" id="{EC296A9E-3EDD-44AE-9DD0-6F485F3465B5}"/>
              </a:ext>
            </a:extLst>
          </p:cNvPr>
          <p:cNvSpPr txBox="1"/>
          <p:nvPr/>
        </p:nvSpPr>
        <p:spPr>
          <a:xfrm>
            <a:off x="4299277" y="3178412"/>
            <a:ext cx="3489801" cy="369332"/>
          </a:xfrm>
          <a:prstGeom prst="rect">
            <a:avLst/>
          </a:prstGeom>
          <a:noFill/>
        </p:spPr>
        <p:txBody>
          <a:bodyPr wrap="none" rtlCol="0">
            <a:spAutoFit/>
          </a:bodyPr>
          <a:lstStyle/>
          <a:p>
            <a:r>
              <a:rPr lang="es-ES" dirty="0"/>
              <a:t>Caratula o portada del expediente</a:t>
            </a:r>
            <a:endParaRPr lang="es-MX" dirty="0"/>
          </a:p>
        </p:txBody>
      </p:sp>
      <p:cxnSp>
        <p:nvCxnSpPr>
          <p:cNvPr id="10" name="Conector recto de flecha 9">
            <a:extLst>
              <a:ext uri="{FF2B5EF4-FFF2-40B4-BE49-F238E27FC236}">
                <a16:creationId xmlns:a16="http://schemas.microsoft.com/office/drawing/2014/main" id="{478A4719-6E9C-4498-90CB-0452A4CB6A3E}"/>
              </a:ext>
            </a:extLst>
          </p:cNvPr>
          <p:cNvCxnSpPr>
            <a:stCxn id="7" idx="2"/>
          </p:cNvCxnSpPr>
          <p:nvPr/>
        </p:nvCxnSpPr>
        <p:spPr>
          <a:xfrm>
            <a:off x="6001763" y="2693515"/>
            <a:ext cx="0" cy="460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8C12F545-3271-4F12-BDCB-3C355DFF5613}"/>
              </a:ext>
            </a:extLst>
          </p:cNvPr>
          <p:cNvSpPr txBox="1"/>
          <p:nvPr/>
        </p:nvSpPr>
        <p:spPr>
          <a:xfrm>
            <a:off x="4182867" y="4121173"/>
            <a:ext cx="3722622" cy="369332"/>
          </a:xfrm>
          <a:prstGeom prst="rect">
            <a:avLst/>
          </a:prstGeom>
          <a:noFill/>
        </p:spPr>
        <p:txBody>
          <a:bodyPr wrap="none" rtlCol="0">
            <a:spAutoFit/>
          </a:bodyPr>
          <a:lstStyle/>
          <a:p>
            <a:r>
              <a:rPr lang="es-ES" dirty="0"/>
              <a:t>Inventario de transferencia primaria.</a:t>
            </a:r>
            <a:endParaRPr lang="es-MX" dirty="0"/>
          </a:p>
        </p:txBody>
      </p:sp>
      <p:cxnSp>
        <p:nvCxnSpPr>
          <p:cNvPr id="13" name="Conector recto de flecha 12">
            <a:extLst>
              <a:ext uri="{FF2B5EF4-FFF2-40B4-BE49-F238E27FC236}">
                <a16:creationId xmlns:a16="http://schemas.microsoft.com/office/drawing/2014/main" id="{0A518B62-56B2-44B0-9000-647DA4C0E0CC}"/>
              </a:ext>
            </a:extLst>
          </p:cNvPr>
          <p:cNvCxnSpPr>
            <a:cxnSpLocks/>
            <a:stCxn id="8" idx="2"/>
            <a:endCxn id="11" idx="0"/>
          </p:cNvCxnSpPr>
          <p:nvPr/>
        </p:nvCxnSpPr>
        <p:spPr>
          <a:xfrm>
            <a:off x="6044178" y="3547744"/>
            <a:ext cx="0" cy="573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Abrir llave 14">
            <a:extLst>
              <a:ext uri="{FF2B5EF4-FFF2-40B4-BE49-F238E27FC236}">
                <a16:creationId xmlns:a16="http://schemas.microsoft.com/office/drawing/2014/main" id="{31419FD4-8679-41C7-B198-D841885889FB}"/>
              </a:ext>
            </a:extLst>
          </p:cNvPr>
          <p:cNvSpPr/>
          <p:nvPr/>
        </p:nvSpPr>
        <p:spPr>
          <a:xfrm>
            <a:off x="7871294" y="1236854"/>
            <a:ext cx="45719" cy="7303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CuadroTexto 15">
            <a:extLst>
              <a:ext uri="{FF2B5EF4-FFF2-40B4-BE49-F238E27FC236}">
                <a16:creationId xmlns:a16="http://schemas.microsoft.com/office/drawing/2014/main" id="{4294C967-3FEE-4B48-AFDA-2D990C764360}"/>
              </a:ext>
            </a:extLst>
          </p:cNvPr>
          <p:cNvSpPr txBox="1"/>
          <p:nvPr/>
        </p:nvSpPr>
        <p:spPr>
          <a:xfrm>
            <a:off x="8095376" y="1383913"/>
            <a:ext cx="2995115" cy="461665"/>
          </a:xfrm>
          <a:prstGeom prst="rect">
            <a:avLst/>
          </a:prstGeom>
          <a:noFill/>
        </p:spPr>
        <p:txBody>
          <a:bodyPr wrap="none" rtlCol="0">
            <a:spAutoFit/>
          </a:bodyPr>
          <a:lstStyle/>
          <a:p>
            <a:r>
              <a:rPr lang="es-ES" sz="1200" dirty="0"/>
              <a:t>Contiene registro completo de expedientes </a:t>
            </a:r>
          </a:p>
          <a:p>
            <a:r>
              <a:rPr lang="es-ES" sz="1200" dirty="0"/>
              <a:t>del archivo.</a:t>
            </a:r>
            <a:endParaRPr lang="es-MX" sz="1200" dirty="0"/>
          </a:p>
        </p:txBody>
      </p:sp>
      <p:sp>
        <p:nvSpPr>
          <p:cNvPr id="17" name="Abrir llave 16">
            <a:extLst>
              <a:ext uri="{FF2B5EF4-FFF2-40B4-BE49-F238E27FC236}">
                <a16:creationId xmlns:a16="http://schemas.microsoft.com/office/drawing/2014/main" id="{3AB36E4F-5B0A-4BE1-B70E-6E5B206CFD33}"/>
              </a:ext>
            </a:extLst>
          </p:cNvPr>
          <p:cNvSpPr/>
          <p:nvPr/>
        </p:nvSpPr>
        <p:spPr>
          <a:xfrm>
            <a:off x="7879265" y="2238318"/>
            <a:ext cx="100422" cy="6046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8" name="CuadroTexto 17">
            <a:extLst>
              <a:ext uri="{FF2B5EF4-FFF2-40B4-BE49-F238E27FC236}">
                <a16:creationId xmlns:a16="http://schemas.microsoft.com/office/drawing/2014/main" id="{4C0BA701-6E45-45BF-BEC1-8535FAA88F65}"/>
              </a:ext>
            </a:extLst>
          </p:cNvPr>
          <p:cNvSpPr txBox="1"/>
          <p:nvPr/>
        </p:nvSpPr>
        <p:spPr>
          <a:xfrm>
            <a:off x="8237989" y="2324183"/>
            <a:ext cx="2971711" cy="461665"/>
          </a:xfrm>
          <a:prstGeom prst="rect">
            <a:avLst/>
          </a:prstGeom>
          <a:noFill/>
        </p:spPr>
        <p:txBody>
          <a:bodyPr wrap="none" rtlCol="0">
            <a:spAutoFit/>
          </a:bodyPr>
          <a:lstStyle/>
          <a:p>
            <a:r>
              <a:rPr lang="es-ES" sz="1200" dirty="0"/>
              <a:t>Contiene valores y plazos de conservación </a:t>
            </a:r>
          </a:p>
          <a:p>
            <a:r>
              <a:rPr lang="es-ES" sz="1200" dirty="0"/>
              <a:t>en los archivos</a:t>
            </a:r>
            <a:endParaRPr lang="es-MX" sz="1200" dirty="0"/>
          </a:p>
        </p:txBody>
      </p:sp>
      <p:sp>
        <p:nvSpPr>
          <p:cNvPr id="21" name="Abrir llave 20">
            <a:extLst>
              <a:ext uri="{FF2B5EF4-FFF2-40B4-BE49-F238E27FC236}">
                <a16:creationId xmlns:a16="http://schemas.microsoft.com/office/drawing/2014/main" id="{8608763B-537D-45DE-9F6F-A5AC82B875A0}"/>
              </a:ext>
            </a:extLst>
          </p:cNvPr>
          <p:cNvSpPr/>
          <p:nvPr/>
        </p:nvSpPr>
        <p:spPr>
          <a:xfrm>
            <a:off x="7979687" y="3154261"/>
            <a:ext cx="45719" cy="5734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2" name="CuadroTexto 21">
            <a:extLst>
              <a:ext uri="{FF2B5EF4-FFF2-40B4-BE49-F238E27FC236}">
                <a16:creationId xmlns:a16="http://schemas.microsoft.com/office/drawing/2014/main" id="{8EC574B6-9169-46CA-87CA-99798BFC46FF}"/>
              </a:ext>
            </a:extLst>
          </p:cNvPr>
          <p:cNvSpPr txBox="1"/>
          <p:nvPr/>
        </p:nvSpPr>
        <p:spPr>
          <a:xfrm>
            <a:off x="8129537" y="3338818"/>
            <a:ext cx="3066096" cy="276999"/>
          </a:xfrm>
          <a:prstGeom prst="rect">
            <a:avLst/>
          </a:prstGeom>
          <a:noFill/>
        </p:spPr>
        <p:txBody>
          <a:bodyPr wrap="none" rtlCol="0">
            <a:spAutoFit/>
          </a:bodyPr>
          <a:lstStyle/>
          <a:p>
            <a:r>
              <a:rPr lang="es-ES" sz="1200" dirty="0"/>
              <a:t>Contiene información básica del expediente.</a:t>
            </a:r>
            <a:endParaRPr lang="es-MX" sz="1200" dirty="0"/>
          </a:p>
        </p:txBody>
      </p:sp>
      <p:sp>
        <p:nvSpPr>
          <p:cNvPr id="23" name="Abrir llave 22">
            <a:extLst>
              <a:ext uri="{FF2B5EF4-FFF2-40B4-BE49-F238E27FC236}">
                <a16:creationId xmlns:a16="http://schemas.microsoft.com/office/drawing/2014/main" id="{D9C9D76A-86F1-4A6F-915B-21C777C9622E}"/>
              </a:ext>
            </a:extLst>
          </p:cNvPr>
          <p:cNvSpPr/>
          <p:nvPr/>
        </p:nvSpPr>
        <p:spPr>
          <a:xfrm>
            <a:off x="7979687" y="3984771"/>
            <a:ext cx="45719" cy="50573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4" name="CuadroTexto 23">
            <a:extLst>
              <a:ext uri="{FF2B5EF4-FFF2-40B4-BE49-F238E27FC236}">
                <a16:creationId xmlns:a16="http://schemas.microsoft.com/office/drawing/2014/main" id="{C39BFDA6-6CDA-4D39-8230-4902655F6C11}"/>
              </a:ext>
            </a:extLst>
          </p:cNvPr>
          <p:cNvSpPr txBox="1"/>
          <p:nvPr/>
        </p:nvSpPr>
        <p:spPr>
          <a:xfrm>
            <a:off x="8237989" y="4219662"/>
            <a:ext cx="3690947" cy="461665"/>
          </a:xfrm>
          <a:prstGeom prst="rect">
            <a:avLst/>
          </a:prstGeom>
          <a:noFill/>
        </p:spPr>
        <p:txBody>
          <a:bodyPr wrap="none" rtlCol="0">
            <a:spAutoFit/>
          </a:bodyPr>
          <a:lstStyle/>
          <a:p>
            <a:r>
              <a:rPr lang="es-ES" sz="1200" dirty="0"/>
              <a:t>Relaciona y registra cada expediente que ha cumplido</a:t>
            </a:r>
          </a:p>
          <a:p>
            <a:r>
              <a:rPr lang="es-ES" sz="1200" dirty="0"/>
              <a:t>Con sus plazos de conservación en tramite.</a:t>
            </a:r>
            <a:endParaRPr lang="es-MX" sz="1200" dirty="0"/>
          </a:p>
        </p:txBody>
      </p:sp>
      <p:sp>
        <p:nvSpPr>
          <p:cNvPr id="25" name="CuadroTexto 24">
            <a:extLst>
              <a:ext uri="{FF2B5EF4-FFF2-40B4-BE49-F238E27FC236}">
                <a16:creationId xmlns:a16="http://schemas.microsoft.com/office/drawing/2014/main" id="{8E5004F3-2053-4197-86BD-FE74FFDBA782}"/>
              </a:ext>
            </a:extLst>
          </p:cNvPr>
          <p:cNvSpPr txBox="1"/>
          <p:nvPr/>
        </p:nvSpPr>
        <p:spPr>
          <a:xfrm>
            <a:off x="1461871" y="5236746"/>
            <a:ext cx="8621591" cy="369332"/>
          </a:xfrm>
          <a:prstGeom prst="rect">
            <a:avLst/>
          </a:prstGeom>
          <a:noFill/>
        </p:spPr>
        <p:txBody>
          <a:bodyPr wrap="none" rtlCol="0">
            <a:spAutoFit/>
          </a:bodyPr>
          <a:lstStyle/>
          <a:p>
            <a:r>
              <a:rPr lang="es-ES" dirty="0"/>
              <a:t>Los instrumentos de control archivístico son parte del marco normativo del organismo.</a:t>
            </a:r>
            <a:endParaRPr lang="es-MX" dirty="0"/>
          </a:p>
        </p:txBody>
      </p:sp>
    </p:spTree>
    <p:extLst>
      <p:ext uri="{BB962C8B-B14F-4D97-AF65-F5344CB8AC3E}">
        <p14:creationId xmlns:p14="http://schemas.microsoft.com/office/powerpoint/2010/main" val="336501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7DF3E1D-6328-4759-A212-D39AF99A1DAA}"/>
              </a:ext>
            </a:extLst>
          </p:cNvPr>
          <p:cNvSpPr>
            <a:spLocks noGrp="1"/>
          </p:cNvSpPr>
          <p:nvPr>
            <p:ph idx="1"/>
          </p:nvPr>
        </p:nvSpPr>
        <p:spPr>
          <a:xfrm>
            <a:off x="1371600" y="469783"/>
            <a:ext cx="9601200" cy="5397617"/>
          </a:xfrm>
        </p:spPr>
        <p:txBody>
          <a:bodyPr/>
          <a:lstStyle/>
          <a:p>
            <a:r>
              <a:rPr lang="es-ES" dirty="0"/>
              <a:t>Valoración Administrativa del expediente.</a:t>
            </a:r>
          </a:p>
          <a:p>
            <a:pPr marL="0" indent="0">
              <a:buNone/>
            </a:pPr>
            <a:endParaRPr lang="es-MX" dirty="0"/>
          </a:p>
        </p:txBody>
      </p:sp>
      <p:sp>
        <p:nvSpPr>
          <p:cNvPr id="6" name="CuadroTexto 5">
            <a:extLst>
              <a:ext uri="{FF2B5EF4-FFF2-40B4-BE49-F238E27FC236}">
                <a16:creationId xmlns:a16="http://schemas.microsoft.com/office/drawing/2014/main" id="{401887F6-03B8-4DBA-A75B-61B8F933EBFA}"/>
              </a:ext>
            </a:extLst>
          </p:cNvPr>
          <p:cNvSpPr txBox="1"/>
          <p:nvPr/>
        </p:nvSpPr>
        <p:spPr>
          <a:xfrm>
            <a:off x="3464653" y="1426129"/>
            <a:ext cx="3591368" cy="369332"/>
          </a:xfrm>
          <a:prstGeom prst="rect">
            <a:avLst/>
          </a:prstGeom>
          <a:noFill/>
        </p:spPr>
        <p:txBody>
          <a:bodyPr wrap="none" rtlCol="0">
            <a:spAutoFit/>
          </a:bodyPr>
          <a:lstStyle/>
          <a:p>
            <a:r>
              <a:rPr lang="es-ES" dirty="0"/>
              <a:t>Inventario General por Expedientes</a:t>
            </a:r>
            <a:endParaRPr lang="es-MX" dirty="0"/>
          </a:p>
        </p:txBody>
      </p:sp>
      <p:cxnSp>
        <p:nvCxnSpPr>
          <p:cNvPr id="8" name="Conector recto de flecha 7">
            <a:extLst>
              <a:ext uri="{FF2B5EF4-FFF2-40B4-BE49-F238E27FC236}">
                <a16:creationId xmlns:a16="http://schemas.microsoft.com/office/drawing/2014/main" id="{0894FC8B-7770-45D5-84DB-9977ABBBC74C}"/>
              </a:ext>
            </a:extLst>
          </p:cNvPr>
          <p:cNvCxnSpPr>
            <a:stCxn id="6" idx="2"/>
          </p:cNvCxnSpPr>
          <p:nvPr/>
        </p:nvCxnSpPr>
        <p:spPr>
          <a:xfrm>
            <a:off x="5260337" y="1795461"/>
            <a:ext cx="0" cy="754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A6F70CC8-CF22-4C9A-94EB-79EFA58A82AF}"/>
              </a:ext>
            </a:extLst>
          </p:cNvPr>
          <p:cNvSpPr txBox="1"/>
          <p:nvPr/>
        </p:nvSpPr>
        <p:spPr>
          <a:xfrm>
            <a:off x="2770360" y="2567141"/>
            <a:ext cx="4979953" cy="369332"/>
          </a:xfrm>
          <a:prstGeom prst="rect">
            <a:avLst/>
          </a:prstGeom>
          <a:noFill/>
        </p:spPr>
        <p:txBody>
          <a:bodyPr wrap="none" rtlCol="0">
            <a:spAutoFit/>
          </a:bodyPr>
          <a:lstStyle/>
          <a:p>
            <a:r>
              <a:rPr lang="es-ES" dirty="0"/>
              <a:t>Acopio de Información sobre series y expedientes</a:t>
            </a:r>
            <a:endParaRPr lang="es-MX" dirty="0"/>
          </a:p>
        </p:txBody>
      </p:sp>
      <p:cxnSp>
        <p:nvCxnSpPr>
          <p:cNvPr id="13" name="Conector recto de flecha 12">
            <a:extLst>
              <a:ext uri="{FF2B5EF4-FFF2-40B4-BE49-F238E27FC236}">
                <a16:creationId xmlns:a16="http://schemas.microsoft.com/office/drawing/2014/main" id="{C7BC3E47-5FE1-4CA4-A691-E720E894D0D9}"/>
              </a:ext>
            </a:extLst>
          </p:cNvPr>
          <p:cNvCxnSpPr>
            <a:stCxn id="9" idx="2"/>
          </p:cNvCxnSpPr>
          <p:nvPr/>
        </p:nvCxnSpPr>
        <p:spPr>
          <a:xfrm>
            <a:off x="5260337" y="2936473"/>
            <a:ext cx="0" cy="880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39A3CD35-BAE8-4E00-B26D-80C4D8E99B88}"/>
              </a:ext>
            </a:extLst>
          </p:cNvPr>
          <p:cNvSpPr txBox="1"/>
          <p:nvPr/>
        </p:nvSpPr>
        <p:spPr>
          <a:xfrm>
            <a:off x="2710792" y="3892385"/>
            <a:ext cx="5099088" cy="369332"/>
          </a:xfrm>
          <a:prstGeom prst="rect">
            <a:avLst/>
          </a:prstGeom>
          <a:noFill/>
        </p:spPr>
        <p:txBody>
          <a:bodyPr wrap="none" rtlCol="0">
            <a:spAutoFit/>
          </a:bodyPr>
          <a:lstStyle/>
          <a:p>
            <a:r>
              <a:rPr lang="es-ES" dirty="0"/>
              <a:t>Identificación de valores y plazos de conservación </a:t>
            </a:r>
            <a:endParaRPr lang="es-MX" dirty="0"/>
          </a:p>
        </p:txBody>
      </p:sp>
      <p:sp>
        <p:nvSpPr>
          <p:cNvPr id="15" name="Abrir llave 14">
            <a:extLst>
              <a:ext uri="{FF2B5EF4-FFF2-40B4-BE49-F238E27FC236}">
                <a16:creationId xmlns:a16="http://schemas.microsoft.com/office/drawing/2014/main" id="{7782BA7B-74A9-40C9-9788-0C339CDAEF02}"/>
              </a:ext>
            </a:extLst>
          </p:cNvPr>
          <p:cNvSpPr/>
          <p:nvPr/>
        </p:nvSpPr>
        <p:spPr>
          <a:xfrm rot="5400000">
            <a:off x="4685132" y="3380187"/>
            <a:ext cx="1107924" cy="2860985"/>
          </a:xfrm>
          <a:prstGeom prst="leftBrace">
            <a:avLst>
              <a:gd name="adj1" fmla="val 0"/>
              <a:gd name="adj2" fmla="val 4569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CuadroTexto 15">
            <a:extLst>
              <a:ext uri="{FF2B5EF4-FFF2-40B4-BE49-F238E27FC236}">
                <a16:creationId xmlns:a16="http://schemas.microsoft.com/office/drawing/2014/main" id="{91CB7B91-63C6-4C26-93E6-B736B2FA6141}"/>
              </a:ext>
            </a:extLst>
          </p:cNvPr>
          <p:cNvSpPr txBox="1"/>
          <p:nvPr/>
        </p:nvSpPr>
        <p:spPr>
          <a:xfrm>
            <a:off x="3900880" y="4933753"/>
            <a:ext cx="2768707" cy="430887"/>
          </a:xfrm>
          <a:prstGeom prst="rect">
            <a:avLst/>
          </a:prstGeom>
          <a:noFill/>
        </p:spPr>
        <p:txBody>
          <a:bodyPr wrap="none" rtlCol="0">
            <a:spAutoFit/>
          </a:bodyPr>
          <a:lstStyle/>
          <a:p>
            <a:r>
              <a:rPr lang="es-ES" sz="1100" dirty="0"/>
              <a:t>Administrativos, legales, contables, fiscales</a:t>
            </a:r>
          </a:p>
          <a:p>
            <a:r>
              <a:rPr lang="es-ES" sz="1100" dirty="0"/>
              <a:t>Técnicos e informativos.</a:t>
            </a:r>
            <a:endParaRPr lang="es-MX" sz="1100" dirty="0"/>
          </a:p>
        </p:txBody>
      </p:sp>
    </p:spTree>
    <p:extLst>
      <p:ext uri="{BB962C8B-B14F-4D97-AF65-F5344CB8AC3E}">
        <p14:creationId xmlns:p14="http://schemas.microsoft.com/office/powerpoint/2010/main" val="296310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11541" y="1254154"/>
            <a:ext cx="9601200" cy="5603845"/>
          </a:xfrm>
        </p:spPr>
        <p:txBody>
          <a:bodyPr>
            <a:normAutofit/>
          </a:bodyPr>
          <a:lstStyle/>
          <a:p>
            <a:pPr marL="0" indent="0" algn="ctr">
              <a:buNone/>
            </a:pPr>
            <a:r>
              <a:rPr lang="es-MX" sz="2400" dirty="0"/>
              <a:t>Transferencias Documentales. </a:t>
            </a:r>
          </a:p>
          <a:p>
            <a:pPr marL="0" indent="0" algn="ctr">
              <a:buNone/>
            </a:pPr>
            <a:endParaRPr lang="es-MX" sz="2400" dirty="0"/>
          </a:p>
        </p:txBody>
      </p:sp>
      <p:sp>
        <p:nvSpPr>
          <p:cNvPr id="5" name="Flecha abajo 4"/>
          <p:cNvSpPr/>
          <p:nvPr/>
        </p:nvSpPr>
        <p:spPr>
          <a:xfrm rot="2655705">
            <a:off x="4392988" y="1984065"/>
            <a:ext cx="234798" cy="6546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rot="2845006">
            <a:off x="6705712" y="2284527"/>
            <a:ext cx="622958" cy="2335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2801768" y="3128503"/>
            <a:ext cx="2456635" cy="369332"/>
          </a:xfrm>
          <a:prstGeom prst="rect">
            <a:avLst/>
          </a:prstGeom>
          <a:noFill/>
        </p:spPr>
        <p:txBody>
          <a:bodyPr wrap="none" rtlCol="0">
            <a:spAutoFit/>
          </a:bodyPr>
          <a:lstStyle/>
          <a:p>
            <a:r>
              <a:rPr lang="es-MX" dirty="0"/>
              <a:t>Transferencias Primarias</a:t>
            </a:r>
          </a:p>
        </p:txBody>
      </p:sp>
      <p:sp>
        <p:nvSpPr>
          <p:cNvPr id="9" name="CuadroTexto 8"/>
          <p:cNvSpPr txBox="1"/>
          <p:nvPr/>
        </p:nvSpPr>
        <p:spPr>
          <a:xfrm>
            <a:off x="6382297" y="3110013"/>
            <a:ext cx="2705100" cy="369332"/>
          </a:xfrm>
          <a:prstGeom prst="rect">
            <a:avLst/>
          </a:prstGeom>
          <a:noFill/>
        </p:spPr>
        <p:txBody>
          <a:bodyPr wrap="none" rtlCol="0">
            <a:spAutoFit/>
          </a:bodyPr>
          <a:lstStyle/>
          <a:p>
            <a:r>
              <a:rPr lang="es-MX" dirty="0"/>
              <a:t>Transferencias Secundarias</a:t>
            </a:r>
          </a:p>
        </p:txBody>
      </p:sp>
      <p:sp>
        <p:nvSpPr>
          <p:cNvPr id="11" name="CuadroTexto 10"/>
          <p:cNvSpPr txBox="1"/>
          <p:nvPr/>
        </p:nvSpPr>
        <p:spPr>
          <a:xfrm>
            <a:off x="1278081" y="4001294"/>
            <a:ext cx="3377046" cy="2031325"/>
          </a:xfrm>
          <a:prstGeom prst="rect">
            <a:avLst/>
          </a:prstGeom>
          <a:noFill/>
        </p:spPr>
        <p:txBody>
          <a:bodyPr wrap="square" rtlCol="0">
            <a:spAutoFit/>
          </a:bodyPr>
          <a:lstStyle/>
          <a:p>
            <a:pPr marL="285750" indent="-285750" algn="just">
              <a:buFont typeface="Arial" panose="020B0604020202020204" pitchFamily="34" charset="0"/>
              <a:buChar char="•"/>
            </a:pPr>
            <a:r>
              <a:rPr lang="es-MX" dirty="0"/>
              <a:t>Expedientes semiactivos.</a:t>
            </a:r>
          </a:p>
          <a:p>
            <a:pPr marL="285750" indent="-285750" algn="just">
              <a:buFont typeface="Arial" panose="020B0604020202020204" pitchFamily="34" charset="0"/>
              <a:buChar char="•"/>
            </a:pPr>
            <a:r>
              <a:rPr lang="es-MX" dirty="0"/>
              <a:t>Se transfieren del Archivo de Trámite al de Concentración.</a:t>
            </a:r>
          </a:p>
          <a:p>
            <a:pPr marL="285750" indent="-285750" algn="just">
              <a:buFont typeface="Arial" panose="020B0604020202020204" pitchFamily="34" charset="0"/>
              <a:buChar char="•"/>
            </a:pPr>
            <a:r>
              <a:rPr lang="es-MX" dirty="0"/>
              <a:t>Son expedientes vigentes que tienen valores pero han concluido su estancia en trámite.</a:t>
            </a:r>
          </a:p>
        </p:txBody>
      </p:sp>
      <p:cxnSp>
        <p:nvCxnSpPr>
          <p:cNvPr id="15" name="Conector recto de flecha 14"/>
          <p:cNvCxnSpPr>
            <a:cxnSpLocks/>
          </p:cNvCxnSpPr>
          <p:nvPr/>
        </p:nvCxnSpPr>
        <p:spPr>
          <a:xfrm flipH="1">
            <a:off x="3388896" y="3498441"/>
            <a:ext cx="341105" cy="495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7313935" y="4188059"/>
            <a:ext cx="3604659" cy="2585323"/>
          </a:xfrm>
          <a:prstGeom prst="rect">
            <a:avLst/>
          </a:prstGeom>
          <a:noFill/>
        </p:spPr>
        <p:txBody>
          <a:bodyPr wrap="square" rtlCol="0">
            <a:spAutoFit/>
          </a:bodyPr>
          <a:lstStyle/>
          <a:p>
            <a:pPr marL="285750" indent="-285750">
              <a:buFont typeface="Arial" panose="020B0604020202020204" pitchFamily="34" charset="0"/>
              <a:buChar char="•"/>
            </a:pPr>
            <a:r>
              <a:rPr lang="es-MX" dirty="0"/>
              <a:t>Expedientes inactivos.</a:t>
            </a:r>
          </a:p>
          <a:p>
            <a:pPr marL="285750" indent="-285750">
              <a:buFont typeface="Arial" panose="020B0604020202020204" pitchFamily="34" charset="0"/>
              <a:buChar char="•"/>
            </a:pPr>
            <a:r>
              <a:rPr lang="es-MX" dirty="0"/>
              <a:t>Conocidos como testimoniales, evidénciales e históricos.</a:t>
            </a:r>
          </a:p>
          <a:p>
            <a:pPr marL="285750" indent="-285750">
              <a:buFont typeface="Arial" panose="020B0604020202020204" pitchFamily="34" charset="0"/>
              <a:buChar char="•"/>
            </a:pPr>
            <a:r>
              <a:rPr lang="es-MX" dirty="0"/>
              <a:t>Se transfieren de los archivos de concentración a los históricos.</a:t>
            </a:r>
          </a:p>
          <a:p>
            <a:pPr marL="285750" indent="-285750">
              <a:buFont typeface="Arial" panose="020B0604020202020204" pitchFamily="34" charset="0"/>
              <a:buChar char="•"/>
            </a:pPr>
            <a:r>
              <a:rPr lang="es-MX" dirty="0"/>
              <a:t>Tienen vigencia cultural.</a:t>
            </a:r>
          </a:p>
          <a:p>
            <a:pPr marL="285750" indent="-285750">
              <a:buFont typeface="Arial" panose="020B0604020202020204" pitchFamily="34" charset="0"/>
              <a:buChar char="•"/>
            </a:pPr>
            <a:r>
              <a:rPr lang="es-MX" dirty="0"/>
              <a:t>Sirven para el estudio e investigación histórica.</a:t>
            </a:r>
          </a:p>
          <a:p>
            <a:pPr marL="285750" indent="-285750">
              <a:buFont typeface="Arial" panose="020B0604020202020204" pitchFamily="34" charset="0"/>
              <a:buChar char="•"/>
            </a:pPr>
            <a:endParaRPr lang="es-MX" dirty="0"/>
          </a:p>
        </p:txBody>
      </p:sp>
      <p:cxnSp>
        <p:nvCxnSpPr>
          <p:cNvPr id="23" name="Conector recto de flecha 22"/>
          <p:cNvCxnSpPr>
            <a:cxnSpLocks/>
          </p:cNvCxnSpPr>
          <p:nvPr/>
        </p:nvCxnSpPr>
        <p:spPr>
          <a:xfrm>
            <a:off x="7503516" y="3498336"/>
            <a:ext cx="717721" cy="578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26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s-ES" altLang="es-MX" sz="4000" dirty="0"/>
              <a:t>Destino Final</a:t>
            </a:r>
            <a:endParaRPr lang="es-MX" altLang="es-MX" sz="4000" dirty="0"/>
          </a:p>
        </p:txBody>
      </p:sp>
      <p:grpSp>
        <p:nvGrpSpPr>
          <p:cNvPr id="2" name="Group 3"/>
          <p:cNvGrpSpPr>
            <a:grpSpLocks/>
          </p:cNvGrpSpPr>
          <p:nvPr/>
        </p:nvGrpSpPr>
        <p:grpSpPr bwMode="auto">
          <a:xfrm>
            <a:off x="2279576" y="1984010"/>
            <a:ext cx="7848744" cy="4181295"/>
            <a:chOff x="678" y="1200"/>
            <a:chExt cx="5124" cy="2725"/>
          </a:xfrm>
        </p:grpSpPr>
        <p:sp>
          <p:nvSpPr>
            <p:cNvPr id="77827" name="Text Box 4"/>
            <p:cNvSpPr txBox="1">
              <a:spLocks noChangeArrowheads="1"/>
            </p:cNvSpPr>
            <p:nvPr/>
          </p:nvSpPr>
          <p:spPr bwMode="auto">
            <a:xfrm>
              <a:off x="1104" y="1200"/>
              <a:ext cx="1488" cy="239"/>
            </a:xfrm>
            <a:prstGeom prst="rect">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dirty="0">
                  <a:latin typeface="+mn-lt"/>
                </a:rPr>
                <a:t>Valor Primario</a:t>
              </a:r>
            </a:p>
          </p:txBody>
        </p:sp>
        <p:sp>
          <p:nvSpPr>
            <p:cNvPr id="77828" name="Text Box 5"/>
            <p:cNvSpPr txBox="1">
              <a:spLocks noChangeArrowheads="1"/>
            </p:cNvSpPr>
            <p:nvPr/>
          </p:nvSpPr>
          <p:spPr bwMode="auto">
            <a:xfrm>
              <a:off x="3750" y="1200"/>
              <a:ext cx="1488" cy="239"/>
            </a:xfrm>
            <a:prstGeom prst="rect">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dirty="0">
                  <a:latin typeface="+mn-lt"/>
                </a:rPr>
                <a:t>Valor Secundario</a:t>
              </a:r>
            </a:p>
          </p:txBody>
        </p:sp>
        <p:sp>
          <p:nvSpPr>
            <p:cNvPr id="77829" name="Oval 6"/>
            <p:cNvSpPr>
              <a:spLocks noChangeArrowheads="1"/>
            </p:cNvSpPr>
            <p:nvPr/>
          </p:nvSpPr>
          <p:spPr bwMode="auto">
            <a:xfrm>
              <a:off x="678" y="1728"/>
              <a:ext cx="2297" cy="762"/>
            </a:xfrm>
            <a:prstGeom prst="ellipse">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lIns="18000" rIns="180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600" b="1">
                  <a:latin typeface="+mn-lt"/>
                </a:rPr>
                <a:t>Administrativo, legal, fiscal uso corriente, trámite, inmediato</a:t>
              </a:r>
            </a:p>
          </p:txBody>
        </p:sp>
        <p:sp>
          <p:nvSpPr>
            <p:cNvPr id="77830" name="Text Box 7"/>
            <p:cNvSpPr txBox="1">
              <a:spLocks noChangeArrowheads="1"/>
            </p:cNvSpPr>
            <p:nvPr/>
          </p:nvSpPr>
          <p:spPr bwMode="auto">
            <a:xfrm>
              <a:off x="1056" y="2640"/>
              <a:ext cx="1488" cy="239"/>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a:latin typeface="+mn-lt"/>
                </a:rPr>
                <a:t>Vigencia Operativa</a:t>
              </a:r>
            </a:p>
          </p:txBody>
        </p:sp>
        <p:sp>
          <p:nvSpPr>
            <p:cNvPr id="77831" name="Text Box 8"/>
            <p:cNvSpPr txBox="1">
              <a:spLocks noChangeArrowheads="1"/>
            </p:cNvSpPr>
            <p:nvPr/>
          </p:nvSpPr>
          <p:spPr bwMode="auto">
            <a:xfrm>
              <a:off x="3792" y="2688"/>
              <a:ext cx="1488" cy="239"/>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a:latin typeface="+mn-lt"/>
                </a:rPr>
                <a:t>Vigencia Cultural</a:t>
              </a:r>
            </a:p>
          </p:txBody>
        </p:sp>
        <p:sp>
          <p:nvSpPr>
            <p:cNvPr id="77832" name="Text Box 9"/>
            <p:cNvSpPr txBox="1">
              <a:spLocks noChangeArrowheads="1"/>
            </p:cNvSpPr>
            <p:nvPr/>
          </p:nvSpPr>
          <p:spPr bwMode="auto">
            <a:xfrm>
              <a:off x="1195" y="3504"/>
              <a:ext cx="1248" cy="421"/>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dirty="0">
                  <a:latin typeface="+mn-lt"/>
                </a:rPr>
                <a:t>Archivo de Trámite</a:t>
              </a:r>
            </a:p>
          </p:txBody>
        </p:sp>
        <p:sp>
          <p:nvSpPr>
            <p:cNvPr id="77833" name="Text Box 10"/>
            <p:cNvSpPr txBox="1">
              <a:spLocks noChangeArrowheads="1"/>
            </p:cNvSpPr>
            <p:nvPr/>
          </p:nvSpPr>
          <p:spPr bwMode="auto">
            <a:xfrm>
              <a:off x="2699" y="3504"/>
              <a:ext cx="1129" cy="421"/>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dirty="0">
                  <a:latin typeface="+mn-lt"/>
                </a:rPr>
                <a:t>Archivo de Concentración</a:t>
              </a:r>
            </a:p>
          </p:txBody>
        </p:sp>
        <p:sp>
          <p:nvSpPr>
            <p:cNvPr id="77834" name="Text Box 11"/>
            <p:cNvSpPr txBox="1">
              <a:spLocks noChangeArrowheads="1"/>
            </p:cNvSpPr>
            <p:nvPr/>
          </p:nvSpPr>
          <p:spPr bwMode="auto">
            <a:xfrm>
              <a:off x="4016" y="3504"/>
              <a:ext cx="986" cy="421"/>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800" b="1" dirty="0">
                  <a:latin typeface="+mn-lt"/>
                </a:rPr>
                <a:t>Archivo Histórico</a:t>
              </a:r>
            </a:p>
          </p:txBody>
        </p:sp>
        <p:sp>
          <p:nvSpPr>
            <p:cNvPr id="77835" name="Oval 12"/>
            <p:cNvSpPr>
              <a:spLocks noChangeArrowheads="1"/>
            </p:cNvSpPr>
            <p:nvPr/>
          </p:nvSpPr>
          <p:spPr bwMode="auto">
            <a:xfrm>
              <a:off x="3165" y="1716"/>
              <a:ext cx="2637" cy="536"/>
            </a:xfrm>
            <a:prstGeom prst="ellipse">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lIns="18000" rIns="18000">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s-MX" altLang="es-MX" sz="1600" b="1" dirty="0">
                  <a:latin typeface="+mn-lt"/>
                </a:rPr>
                <a:t>Administrativo, legal, y </a:t>
              </a:r>
              <a:r>
                <a:rPr lang="es-MX" altLang="es-MX" sz="1600" b="1" u="sng" dirty="0">
                  <a:latin typeface="+mn-lt"/>
                </a:rPr>
                <a:t>científico,</a:t>
              </a:r>
              <a:r>
                <a:rPr lang="es-MX" altLang="es-MX" sz="1600" b="1" dirty="0">
                  <a:latin typeface="+mn-lt"/>
                </a:rPr>
                <a:t> uso duradero,  mediato</a:t>
              </a:r>
            </a:p>
          </p:txBody>
        </p:sp>
        <p:sp>
          <p:nvSpPr>
            <p:cNvPr id="77836" name="Line 13"/>
            <p:cNvSpPr>
              <a:spLocks noChangeShapeType="1"/>
            </p:cNvSpPr>
            <p:nvPr/>
          </p:nvSpPr>
          <p:spPr bwMode="auto">
            <a:xfrm>
              <a:off x="2592" y="1296"/>
              <a:ext cx="1163" cy="0"/>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37" name="Line 14"/>
            <p:cNvSpPr>
              <a:spLocks noChangeShapeType="1"/>
            </p:cNvSpPr>
            <p:nvPr/>
          </p:nvSpPr>
          <p:spPr bwMode="auto">
            <a:xfrm>
              <a:off x="1824" y="1440"/>
              <a:ext cx="0" cy="288"/>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38" name="Line 15"/>
            <p:cNvSpPr>
              <a:spLocks noChangeShapeType="1"/>
            </p:cNvSpPr>
            <p:nvPr/>
          </p:nvSpPr>
          <p:spPr bwMode="auto">
            <a:xfrm>
              <a:off x="4512" y="1439"/>
              <a:ext cx="0" cy="277"/>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39" name="Line 16"/>
            <p:cNvSpPr>
              <a:spLocks noChangeShapeType="1"/>
            </p:cNvSpPr>
            <p:nvPr/>
          </p:nvSpPr>
          <p:spPr bwMode="auto">
            <a:xfrm>
              <a:off x="1824" y="2490"/>
              <a:ext cx="0" cy="150"/>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0" name="Line 17"/>
            <p:cNvSpPr>
              <a:spLocks noChangeShapeType="1"/>
            </p:cNvSpPr>
            <p:nvPr/>
          </p:nvSpPr>
          <p:spPr bwMode="auto">
            <a:xfrm>
              <a:off x="4512" y="2252"/>
              <a:ext cx="0" cy="436"/>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1" name="Line 18"/>
            <p:cNvSpPr>
              <a:spLocks noChangeShapeType="1"/>
            </p:cNvSpPr>
            <p:nvPr/>
          </p:nvSpPr>
          <p:spPr bwMode="auto">
            <a:xfrm>
              <a:off x="1806" y="2880"/>
              <a:ext cx="0" cy="624"/>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2" name="Line 19"/>
            <p:cNvSpPr>
              <a:spLocks noChangeShapeType="1"/>
            </p:cNvSpPr>
            <p:nvPr/>
          </p:nvSpPr>
          <p:spPr bwMode="auto">
            <a:xfrm>
              <a:off x="2449" y="3696"/>
              <a:ext cx="250" cy="0"/>
            </a:xfrm>
            <a:prstGeom prst="line">
              <a:avLst/>
            </a:prstGeom>
            <a:ln>
              <a:headEnd type="none" w="sm" len="sm"/>
              <a:tailEnd type="triangle" w="med" len="med"/>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3" name="Line 20"/>
            <p:cNvSpPr>
              <a:spLocks noChangeShapeType="1"/>
            </p:cNvSpPr>
            <p:nvPr/>
          </p:nvSpPr>
          <p:spPr bwMode="auto">
            <a:xfrm>
              <a:off x="3834" y="3696"/>
              <a:ext cx="182" cy="0"/>
            </a:xfrm>
            <a:prstGeom prst="line">
              <a:avLst/>
            </a:prstGeom>
            <a:ln>
              <a:headEnd type="none" w="sm" len="sm"/>
              <a:tailEnd type="triangle" w="med" len="med"/>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4" name="Line 21"/>
            <p:cNvSpPr>
              <a:spLocks noChangeShapeType="1"/>
            </p:cNvSpPr>
            <p:nvPr/>
          </p:nvSpPr>
          <p:spPr bwMode="auto">
            <a:xfrm>
              <a:off x="4512" y="2928"/>
              <a:ext cx="0" cy="576"/>
            </a:xfrm>
            <a:prstGeom prst="line">
              <a:avLst/>
            </a:pr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sp>
          <p:nvSpPr>
            <p:cNvPr id="77845" name="Freeform 22"/>
            <p:cNvSpPr>
              <a:spLocks/>
            </p:cNvSpPr>
            <p:nvPr/>
          </p:nvSpPr>
          <p:spPr bwMode="auto">
            <a:xfrm>
              <a:off x="1824" y="3168"/>
              <a:ext cx="1424" cy="336"/>
            </a:xfrm>
            <a:custGeom>
              <a:avLst/>
              <a:gdLst>
                <a:gd name="T0" fmla="*/ 0 w 1248"/>
                <a:gd name="T1" fmla="*/ 0 h 336"/>
                <a:gd name="T2" fmla="*/ 1248 w 1248"/>
                <a:gd name="T3" fmla="*/ 0 h 336"/>
                <a:gd name="T4" fmla="*/ 1248 w 1248"/>
                <a:gd name="T5" fmla="*/ 336 h 336"/>
                <a:gd name="T6" fmla="*/ 0 60000 65536"/>
                <a:gd name="T7" fmla="*/ 0 60000 65536"/>
                <a:gd name="T8" fmla="*/ 0 60000 65536"/>
                <a:gd name="T9" fmla="*/ 0 w 1248"/>
                <a:gd name="T10" fmla="*/ 0 h 336"/>
                <a:gd name="T11" fmla="*/ 1248 w 1248"/>
                <a:gd name="T12" fmla="*/ 336 h 336"/>
              </a:gdLst>
              <a:ahLst/>
              <a:cxnLst>
                <a:cxn ang="T6">
                  <a:pos x="T0" y="T1"/>
                </a:cxn>
                <a:cxn ang="T7">
                  <a:pos x="T2" y="T3"/>
                </a:cxn>
                <a:cxn ang="T8">
                  <a:pos x="T4" y="T5"/>
                </a:cxn>
              </a:cxnLst>
              <a:rect l="T9" t="T10" r="T11" b="T12"/>
              <a:pathLst>
                <a:path w="1248" h="336">
                  <a:moveTo>
                    <a:pt x="0" y="0"/>
                  </a:moveTo>
                  <a:lnTo>
                    <a:pt x="1248" y="0"/>
                  </a:lnTo>
                  <a:lnTo>
                    <a:pt x="1248" y="336"/>
                  </a:lnTo>
                </a:path>
              </a:pathLst>
            </a:custGeom>
            <a:ln>
              <a:headEnd type="none" w="sm" len="sm"/>
              <a:tailEnd type="none" w="sm" len="sm"/>
            </a:ln>
            <a:extLst/>
          </p:spPr>
          <p:style>
            <a:lnRef idx="1">
              <a:schemeClr val="accent1"/>
            </a:lnRef>
            <a:fillRef idx="2">
              <a:schemeClr val="accent1"/>
            </a:fillRef>
            <a:effectRef idx="1">
              <a:schemeClr val="accent1"/>
            </a:effectRef>
            <a:fontRef idx="minor">
              <a:schemeClr val="dk1"/>
            </a:fontRef>
          </p:style>
          <p:txBody>
            <a:bodyPr wrap="none"/>
            <a:lstStyle/>
            <a:p>
              <a:endParaRPr lang="es-MX"/>
            </a:p>
          </p:txBody>
        </p:sp>
      </p:grpSp>
    </p:spTree>
    <p:extLst>
      <p:ext uri="{BB962C8B-B14F-4D97-AF65-F5344CB8AC3E}">
        <p14:creationId xmlns:p14="http://schemas.microsoft.com/office/powerpoint/2010/main" val="146709456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anim calcmode="lin" valueType="num">
                                      <p:cBhvr>
                                        <p:cTn id="9" dur="500" fill="hold"/>
                                        <p:tgtEl>
                                          <p:spTgt spid="35842"/>
                                        </p:tgtEl>
                                        <p:attrNameLst>
                                          <p:attrName>style.rotation</p:attrName>
                                        </p:attrNameLst>
                                      </p:cBhvr>
                                      <p:tavLst>
                                        <p:tav tm="0">
                                          <p:val>
                                            <p:fltVal val="360"/>
                                          </p:val>
                                        </p:tav>
                                        <p:tav tm="100000">
                                          <p:val>
                                            <p:fltVal val="0"/>
                                          </p:val>
                                        </p:tav>
                                      </p:tavLst>
                                    </p:anim>
                                    <p:animEffect transition="in" filter="fade">
                                      <p:cBhvr>
                                        <p:cTn id="10"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s-MX" altLang="es-MX" sz="4000" dirty="0"/>
              <a:t>Expedientes generados </a:t>
            </a:r>
            <a:br>
              <a:rPr lang="es-MX" altLang="es-MX" sz="4000" dirty="0"/>
            </a:br>
            <a:r>
              <a:rPr lang="es-MX" altLang="es-MX" sz="4000" dirty="0"/>
              <a:t>por un organismo</a:t>
            </a:r>
          </a:p>
        </p:txBody>
      </p:sp>
      <p:graphicFrame>
        <p:nvGraphicFramePr>
          <p:cNvPr id="5" name="3 Marcador de contenido"/>
          <p:cNvGraphicFramePr>
            <a:graphicFrameLocks/>
          </p:cNvGraphicFramePr>
          <p:nvPr>
            <p:extLst/>
          </p:nvPr>
        </p:nvGraphicFramePr>
        <p:xfrm>
          <a:off x="2495600" y="1916832"/>
          <a:ext cx="7560840" cy="4195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834715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anim calcmode="lin" valueType="num">
                                      <p:cBhvr>
                                        <p:cTn id="9" dur="500" fill="hold"/>
                                        <p:tgtEl>
                                          <p:spTgt spid="33794"/>
                                        </p:tgtEl>
                                        <p:attrNameLst>
                                          <p:attrName>style.rotation</p:attrName>
                                        </p:attrNameLst>
                                      </p:cBhvr>
                                      <p:tavLst>
                                        <p:tav tm="0">
                                          <p:val>
                                            <p:fltVal val="360"/>
                                          </p:val>
                                        </p:tav>
                                        <p:tav tm="100000">
                                          <p:val>
                                            <p:fltVal val="0"/>
                                          </p:val>
                                        </p:tav>
                                      </p:tavLst>
                                    </p:anim>
                                    <p:animEffect transition="in" filter="fade">
                                      <p:cBhvr>
                                        <p:cTn id="10"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Recorte</Template>
  <TotalTime>108</TotalTime>
  <Words>781</Words>
  <Application>Microsoft Office PowerPoint</Application>
  <PresentationFormat>Panorámica</PresentationFormat>
  <Paragraphs>139</Paragraphs>
  <Slides>21</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MS PGothic</vt:lpstr>
      <vt:lpstr>Arial</vt:lpstr>
      <vt:lpstr>Calibri</vt:lpstr>
      <vt:lpstr>Franklin Gothic Book</vt:lpstr>
      <vt:lpstr>Recorte</vt:lpstr>
      <vt:lpstr>Transferencias </vt:lpstr>
      <vt:lpstr>Transferencias de expedientes de archivo.</vt:lpstr>
      <vt:lpstr>Presentación de PowerPoint</vt:lpstr>
      <vt:lpstr>Presentación de PowerPoint</vt:lpstr>
      <vt:lpstr>Presentación de PowerPoint</vt:lpstr>
      <vt:lpstr>Presentación de PowerPoint</vt:lpstr>
      <vt:lpstr>Presentación de PowerPoint</vt:lpstr>
      <vt:lpstr>Destino Final</vt:lpstr>
      <vt:lpstr>Expedientes generados  por un organismo</vt:lpstr>
      <vt:lpstr>Expedientes generados  por un organismo</vt:lpstr>
      <vt:lpstr>EL VALOR</vt:lpstr>
      <vt:lpstr>Concepto filosófico</vt:lpstr>
      <vt:lpstr>El proceso del pensamiento</vt:lpstr>
      <vt:lpstr>Juicio de valor</vt:lpstr>
      <vt:lpstr>Enunciado</vt:lpstr>
      <vt:lpstr>Concepto archivístico</vt:lpstr>
      <vt:lpstr>Valorar</vt:lpstr>
      <vt:lpstr>Valorar = resguardar la memoria institucional</vt:lpstr>
      <vt:lpstr>Visión colegiada</vt:lpstr>
      <vt:lpstr>Interactúan los criterios de análisis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Transferencias</dc:title>
  <dc:creator>escuela mexicana</dc:creator>
  <cp:lastModifiedBy>Jorge Nacif Mina</cp:lastModifiedBy>
  <cp:revision>21</cp:revision>
  <dcterms:created xsi:type="dcterms:W3CDTF">2021-03-15T22:54:17Z</dcterms:created>
  <dcterms:modified xsi:type="dcterms:W3CDTF">2021-04-27T14:57:48Z</dcterms:modified>
</cp:coreProperties>
</file>